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8" r:id="rId3"/>
    <p:sldId id="257" r:id="rId4"/>
    <p:sldId id="266" r:id="rId5"/>
    <p:sldId id="290" r:id="rId6"/>
    <p:sldId id="291" r:id="rId7"/>
    <p:sldId id="292" r:id="rId8"/>
    <p:sldId id="293" r:id="rId9"/>
    <p:sldId id="300" r:id="rId10"/>
    <p:sldId id="294" r:id="rId11"/>
    <p:sldId id="282" r:id="rId12"/>
    <p:sldId id="296" r:id="rId13"/>
    <p:sldId id="297" r:id="rId14"/>
    <p:sldId id="298" r:id="rId15"/>
    <p:sldId id="299" r:id="rId16"/>
    <p:sldId id="283" r:id="rId17"/>
    <p:sldId id="265" r:id="rId18"/>
    <p:sldId id="264" r:id="rId19"/>
    <p:sldId id="285" r:id="rId20"/>
    <p:sldId id="289" r:id="rId21"/>
    <p:sldId id="288" r:id="rId22"/>
    <p:sldId id="280" r:id="rId23"/>
    <p:sldId id="287" r:id="rId24"/>
    <p:sldId id="301" r:id="rId25"/>
    <p:sldId id="286" r:id="rId26"/>
    <p:sldId id="277" r:id="rId27"/>
    <p:sldId id="284" r:id="rId28"/>
    <p:sldId id="259" r:id="rId29"/>
    <p:sldId id="270" r:id="rId30"/>
    <p:sldId id="278"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38" userDrawn="1">
          <p15:clr>
            <a:srgbClr val="A4A3A4"/>
          </p15:clr>
        </p15:guide>
        <p15:guide id="2" pos="6199" userDrawn="1">
          <p15:clr>
            <a:srgbClr val="A4A3A4"/>
          </p15:clr>
        </p15:guide>
        <p15:guide id="3" orient="horz" pos="1253" userDrawn="1">
          <p15:clr>
            <a:srgbClr val="A4A3A4"/>
          </p15:clr>
        </p15:guide>
        <p15:guide id="4" orient="horz" pos="265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3227"/>
    <a:srgbClr val="706A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39" autoAdjust="0"/>
    <p:restoredTop sz="70213" autoAdjust="0"/>
  </p:normalViewPr>
  <p:slideViewPr>
    <p:cSldViewPr snapToGrid="0" showGuides="1">
      <p:cViewPr varScale="1">
        <p:scale>
          <a:sx n="60" d="100"/>
          <a:sy n="60" d="100"/>
        </p:scale>
        <p:origin x="826" y="38"/>
      </p:cViewPr>
      <p:guideLst>
        <p:guide orient="horz" pos="1638"/>
        <p:guide pos="6199"/>
        <p:guide orient="horz" pos="1253"/>
        <p:guide orient="horz" pos="2659"/>
      </p:guideLst>
    </p:cSldViewPr>
  </p:slideViewPr>
  <p:outlineViewPr>
    <p:cViewPr>
      <p:scale>
        <a:sx n="33" d="100"/>
        <a:sy n="33" d="100"/>
      </p:scale>
      <p:origin x="0" y="-1722"/>
    </p:cViewPr>
  </p:outlin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9D0A5A-3CC5-4D95-8045-39F80BEEE904}" type="datetimeFigureOut">
              <a:rPr lang="zh-CN" altLang="en-US" smtClean="0"/>
              <a:t>2024/4/22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CD2703-455F-4896-A76B-CE5186356B76}" type="slidenum">
              <a:rPr lang="zh-CN" altLang="en-US" smtClean="0"/>
              <a:t>‹#›</a:t>
            </a:fld>
            <a:endParaRPr lang="zh-CN" altLang="en-US"/>
          </a:p>
        </p:txBody>
      </p:sp>
    </p:spTree>
    <p:extLst>
      <p:ext uri="{BB962C8B-B14F-4D97-AF65-F5344CB8AC3E}">
        <p14:creationId xmlns:p14="http://schemas.microsoft.com/office/powerpoint/2010/main" val="3098391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3CD2703-455F-4896-A76B-CE5186356B76}" type="slidenum">
              <a:rPr lang="zh-CN" altLang="en-US" smtClean="0"/>
              <a:t>2</a:t>
            </a:fld>
            <a:endParaRPr lang="zh-CN" altLang="en-US"/>
          </a:p>
        </p:txBody>
      </p:sp>
    </p:spTree>
    <p:extLst>
      <p:ext uri="{BB962C8B-B14F-4D97-AF65-F5344CB8AC3E}">
        <p14:creationId xmlns:p14="http://schemas.microsoft.com/office/powerpoint/2010/main" val="945103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通过组件、链、提示模板、输出解析器、索引、检索器、聊天消息历史记录和代理等核心概念，开发人员可以创建适合其特定需求的自定义解决方案。在广泛的用例中，</a:t>
            </a:r>
            <a:r>
              <a:rPr lang="en-US" altLang="zh-CN" sz="12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的适应性和易用性使其成为开发人员的宝贵工具，使他们能够释放语言模型的全部潜力，创建智能的、上下文感知的应用程序。我们认为这是一项非常有前途的技术，有助于推动人工智能和自然语言处理的发展。</a:t>
            </a:r>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17</a:t>
            </a:fld>
            <a:endParaRPr lang="zh-CN" altLang="en-US"/>
          </a:p>
        </p:txBody>
      </p:sp>
    </p:spTree>
    <p:extLst>
      <p:ext uri="{BB962C8B-B14F-4D97-AF65-F5344CB8AC3E}">
        <p14:creationId xmlns:p14="http://schemas.microsoft.com/office/powerpoint/2010/main" val="15140554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spcBef>
                <a:spcPts val="600"/>
              </a:spcBef>
              <a:spcAft>
                <a:spcPts val="600"/>
              </a:spcAft>
            </a:pP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检索（</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Retrieval</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）**：当提出一个问题时，系统会使用搜索算法从数据源中检索相关信息。这些信息可以是文本、数据点或其他类型的内容，它们为</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提供了回答问题所需的上下文信息。</a:t>
            </a:r>
          </a:p>
          <a:p>
            <a:pPr algn="just">
              <a:spcBef>
                <a:spcPts val="600"/>
              </a:spcBef>
              <a:spcAft>
                <a:spcPts val="600"/>
              </a:spcAft>
            </a:pP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生成（</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Generation</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）**：检索到的信息会被整合到</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的提示中，然后</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利用这些信息生成答案。这样，</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不仅仅是基于其内置的知识库作答，而是能够利用最新的、特定领域的数据来提供更准确的回答。</a:t>
            </a:r>
          </a:p>
          <a:p>
            <a:pPr algn="just">
              <a:spcBef>
                <a:spcPts val="600"/>
              </a:spcBef>
              <a:spcAft>
                <a:spcPts val="600"/>
              </a:spcAft>
            </a:pP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增强（</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Augmentation</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）**：通过这种方式，</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的能力得到了增强，因为它可以访问和利用比其原始训练数据更新或更具体的信息。这对于那些需要处理私有数据或在模型截止日期之后引入的数据的</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AI</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应用程序尤为重要。</a:t>
            </a:r>
          </a:p>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18</a:t>
            </a:fld>
            <a:endParaRPr lang="zh-CN" altLang="en-US"/>
          </a:p>
        </p:txBody>
      </p:sp>
    </p:spTree>
    <p:extLst>
      <p:ext uri="{BB962C8B-B14F-4D97-AF65-F5344CB8AC3E}">
        <p14:creationId xmlns:p14="http://schemas.microsoft.com/office/powerpoint/2010/main" val="2716346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这段代码主要描述了如何通过</a:t>
            </a:r>
            <a:r>
              <a:rPr lang="en-US" altLang="zh-CN" dirty="0" err="1"/>
              <a:t>Langchain</a:t>
            </a:r>
            <a:r>
              <a:rPr lang="zh-CN" altLang="en-US" dirty="0"/>
              <a:t>构造一个链使得本来对于</a:t>
            </a:r>
            <a:r>
              <a:rPr lang="en-US" altLang="zh-CN" dirty="0" err="1"/>
              <a:t>langsmith</a:t>
            </a:r>
            <a:r>
              <a:rPr lang="zh-CN" altLang="en-US" dirty="0"/>
              <a:t>知识不足的</a:t>
            </a:r>
            <a:r>
              <a:rPr lang="en-US" altLang="zh-CN" dirty="0"/>
              <a:t>llama2</a:t>
            </a:r>
            <a:r>
              <a:rPr lang="zh-CN" altLang="en-US" dirty="0"/>
              <a:t>模型生成一段较为准确的结果</a:t>
            </a:r>
            <a:endParaRPr lang="en-US" altLang="zh-CN" dirty="0"/>
          </a:p>
          <a:p>
            <a:r>
              <a:rPr lang="zh-CN" altLang="en-US" dirty="0"/>
              <a:t>构造链包括通过网页检索、将取得的文档划分并转为向量表示、将得到的向量作为上下问的一部分</a:t>
            </a:r>
            <a:endParaRPr lang="en-US" altLang="zh-CN" dirty="0"/>
          </a:p>
          <a:p>
            <a:r>
              <a:rPr lang="zh-CN" altLang="en-US" dirty="0"/>
              <a:t>完成对</a:t>
            </a:r>
            <a:r>
              <a:rPr lang="en-US" altLang="zh-CN" dirty="0"/>
              <a:t>llama2</a:t>
            </a:r>
            <a:r>
              <a:rPr lang="zh-CN" altLang="en-US"/>
              <a:t>能力的增强</a:t>
            </a:r>
            <a:endParaRPr lang="en-US" altLang="zh-CN"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19</a:t>
            </a:fld>
            <a:endParaRPr lang="zh-CN" altLang="en-US"/>
          </a:p>
        </p:txBody>
      </p:sp>
    </p:spTree>
    <p:extLst>
      <p:ext uri="{BB962C8B-B14F-4D97-AF65-F5344CB8AC3E}">
        <p14:creationId xmlns:p14="http://schemas.microsoft.com/office/powerpoint/2010/main" val="39015133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a:t>
            </a:r>
            <a:r>
              <a:rPr lang="zh-CN" altLang="en-US" dirty="0"/>
              <a:t>本地代码执行**：它允许语言模型（</a:t>
            </a:r>
            <a:r>
              <a:rPr lang="en-US" altLang="zh-CN" dirty="0"/>
              <a:t>LLMs</a:t>
            </a:r>
            <a:r>
              <a:rPr lang="zh-CN" altLang="en-US" dirty="0"/>
              <a:t>）在本地运行代码，这包括多种编程语言如</a:t>
            </a:r>
            <a:r>
              <a:rPr lang="en-US" altLang="zh-CN" dirty="0"/>
              <a:t>Python</a:t>
            </a:r>
            <a:r>
              <a:rPr lang="zh-CN" altLang="en-US" dirty="0"/>
              <a:t>、</a:t>
            </a:r>
            <a:r>
              <a:rPr lang="en-US" altLang="zh-CN" dirty="0"/>
              <a:t>JavaScript</a:t>
            </a:r>
            <a:r>
              <a:rPr lang="zh-CN" altLang="en-US" dirty="0"/>
              <a:t>、</a:t>
            </a:r>
            <a:r>
              <a:rPr lang="en-US" altLang="zh-CN" dirty="0"/>
              <a:t>Shell</a:t>
            </a:r>
            <a:r>
              <a:rPr lang="zh-CN" altLang="en-US" dirty="0"/>
              <a:t>等。这样的设计使得用户可以在没有网络连接的情况下也能利用</a:t>
            </a:r>
            <a:r>
              <a:rPr lang="en-US" altLang="zh-CN" dirty="0"/>
              <a:t>LLMs</a:t>
            </a:r>
            <a:r>
              <a:rPr lang="zh-CN" altLang="en-US" dirty="0"/>
              <a:t>的能力。</a:t>
            </a:r>
          </a:p>
          <a:p>
            <a:r>
              <a:rPr lang="en-US" altLang="zh-CN" dirty="0"/>
              <a:t>- **</a:t>
            </a:r>
            <a:r>
              <a:rPr lang="zh-CN" altLang="en-US" dirty="0"/>
              <a:t>自然语言界面**：</a:t>
            </a:r>
            <a:r>
              <a:rPr lang="en-US" altLang="zh-CN" dirty="0"/>
              <a:t>Open Interpreter</a:t>
            </a:r>
            <a:r>
              <a:rPr lang="zh-CN" altLang="en-US" dirty="0"/>
              <a:t>提供了一个自然语言界面，用户可以通过自然语言与计算机进行交互，完成各种任务，如创建和编辑照片、视频、</a:t>
            </a:r>
            <a:r>
              <a:rPr lang="en-US" altLang="zh-CN" dirty="0"/>
              <a:t>PDF</a:t>
            </a:r>
            <a:r>
              <a:rPr lang="zh-CN" altLang="en-US" dirty="0"/>
              <a:t>等文件，控制</a:t>
            </a:r>
            <a:r>
              <a:rPr lang="en-US" altLang="zh-CN" dirty="0"/>
              <a:t>Chrome</a:t>
            </a:r>
            <a:r>
              <a:rPr lang="zh-CN" altLang="en-US" dirty="0"/>
              <a:t>浏览器进行在线研究，以及绘制、清理和分析大型数据集等。</a:t>
            </a:r>
          </a:p>
          <a:p>
            <a:r>
              <a:rPr lang="en-US" altLang="zh-CN" dirty="0"/>
              <a:t>- **</a:t>
            </a:r>
            <a:r>
              <a:rPr lang="zh-CN" altLang="en-US" dirty="0"/>
              <a:t>安全性保障**：在执行代码之前，系统会要求用户批准代码的执行，这样可以防止未经授权的操作，确保系统的安全性。</a:t>
            </a:r>
          </a:p>
          <a:p>
            <a:r>
              <a:rPr lang="en-US" altLang="zh-CN" dirty="0"/>
              <a:t>- **</a:t>
            </a:r>
            <a:r>
              <a:rPr lang="zh-CN" altLang="en-US" dirty="0"/>
              <a:t>操作本地文件**：由于</a:t>
            </a:r>
            <a:r>
              <a:rPr lang="en-US" altLang="zh-CN" dirty="0"/>
              <a:t>Open Interpreter</a:t>
            </a:r>
            <a:r>
              <a:rPr lang="zh-CN" altLang="en-US" dirty="0"/>
              <a:t>在本地运行，它可以操作和管理本地文件，这为用户提供了更大的灵活性和便捷性。</a:t>
            </a:r>
          </a:p>
          <a:p>
            <a:r>
              <a:rPr lang="en-US" altLang="zh-CN" dirty="0"/>
              <a:t>- **</a:t>
            </a:r>
            <a:r>
              <a:rPr lang="zh-CN" altLang="en-US" dirty="0"/>
              <a:t>扩展应用**：作为一个</a:t>
            </a:r>
            <a:r>
              <a:rPr lang="en-US" altLang="zh-CN" dirty="0"/>
              <a:t>LLM</a:t>
            </a:r>
            <a:r>
              <a:rPr lang="zh-CN" altLang="en-US" dirty="0"/>
              <a:t>的拓展应用，</a:t>
            </a:r>
            <a:r>
              <a:rPr lang="en-US" altLang="zh-CN" dirty="0"/>
              <a:t>Open Interpreter</a:t>
            </a:r>
            <a:r>
              <a:rPr lang="zh-CN" altLang="en-US" dirty="0"/>
              <a:t>增强了语言模型的实用性，使其能够更好地服务于用户的多样化需求。</a:t>
            </a:r>
          </a:p>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21</a:t>
            </a:fld>
            <a:endParaRPr lang="zh-CN" altLang="en-US"/>
          </a:p>
        </p:txBody>
      </p:sp>
    </p:spTree>
    <p:extLst>
      <p:ext uri="{BB962C8B-B14F-4D97-AF65-F5344CB8AC3E}">
        <p14:creationId xmlns:p14="http://schemas.microsoft.com/office/powerpoint/2010/main" val="20951333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例如：调用鼠标，模拟鼠标的使用</a:t>
            </a:r>
          </a:p>
          <a:p>
            <a:r>
              <a:rPr lang="zh-CN" altLang="en-US" dirty="0"/>
              <a:t>函数接受三个参数：</a:t>
            </a:r>
          </a:p>
          <a:p>
            <a:r>
              <a:rPr lang="en-US" altLang="zh-CN" dirty="0"/>
              <a:t>- `x`</a:t>
            </a:r>
            <a:r>
              <a:rPr lang="zh-CN" altLang="en-US" dirty="0"/>
              <a:t>：目标横坐标</a:t>
            </a:r>
          </a:p>
          <a:p>
            <a:r>
              <a:rPr lang="en-US" altLang="zh-CN" dirty="0"/>
              <a:t>- `y`</a:t>
            </a:r>
            <a:r>
              <a:rPr lang="zh-CN" altLang="en-US" dirty="0"/>
              <a:t>：目标纵坐标</a:t>
            </a:r>
          </a:p>
          <a:p>
            <a:r>
              <a:rPr lang="en-US" altLang="zh-CN" dirty="0"/>
              <a:t>- `duration`</a:t>
            </a:r>
            <a:r>
              <a:rPr lang="zh-CN" altLang="en-US" dirty="0"/>
              <a:t>：移动持续时间（默认为</a:t>
            </a:r>
            <a:r>
              <a:rPr lang="en-US" altLang="zh-CN" dirty="0"/>
              <a:t>2</a:t>
            </a:r>
            <a:r>
              <a:rPr lang="zh-CN" altLang="en-US" dirty="0"/>
              <a:t>秒）</a:t>
            </a:r>
          </a:p>
          <a:p>
            <a:endParaRPr lang="zh-CN" altLang="en-US" dirty="0"/>
          </a:p>
          <a:p>
            <a:r>
              <a:rPr lang="zh-CN" altLang="en-US" dirty="0"/>
              <a:t>函数首先获取当前鼠标的位置作为起始点，然后计算从起始点到目标点的水平和垂直距离。接下来，通过循环不断更新鼠标的位置，直到达到目标位置或超过指定的持续时间。</a:t>
            </a:r>
          </a:p>
          <a:p>
            <a:endParaRPr lang="zh-CN" altLang="en-US" dirty="0"/>
          </a:p>
          <a:p>
            <a:r>
              <a:rPr lang="zh-CN" altLang="en-US" dirty="0"/>
              <a:t>在循环中，函数使用了一个名为</a:t>
            </a:r>
            <a:r>
              <a:rPr lang="en-US" altLang="zh-CN" dirty="0"/>
              <a:t>`</a:t>
            </a:r>
            <a:r>
              <a:rPr lang="en-US" altLang="zh-CN" dirty="0" err="1"/>
              <a:t>easeInOutSine</a:t>
            </a:r>
            <a:r>
              <a:rPr lang="en-US" altLang="zh-CN" dirty="0"/>
              <a:t>`</a:t>
            </a:r>
            <a:r>
              <a:rPr lang="zh-CN" altLang="en-US" dirty="0"/>
              <a:t>的缓动函数来计算鼠标的目标位置。这个函数将时间</a:t>
            </a:r>
            <a:r>
              <a:rPr lang="en-US" altLang="zh-CN" dirty="0"/>
              <a:t>`t`</a:t>
            </a:r>
            <a:r>
              <a:rPr lang="zh-CN" altLang="en-US" dirty="0"/>
              <a:t>映射到一个介于</a:t>
            </a:r>
            <a:r>
              <a:rPr lang="en-US" altLang="zh-CN" dirty="0"/>
              <a:t>0</a:t>
            </a:r>
            <a:r>
              <a:rPr lang="zh-CN" altLang="en-US" dirty="0"/>
              <a:t>和</a:t>
            </a:r>
            <a:r>
              <a:rPr lang="en-US" altLang="zh-CN" dirty="0"/>
              <a:t>1</a:t>
            </a:r>
            <a:r>
              <a:rPr lang="zh-CN" altLang="en-US" dirty="0"/>
              <a:t>之间的值，用于控制鼠标移动的速度和曲线。</a:t>
            </a:r>
          </a:p>
          <a:p>
            <a:endParaRPr lang="zh-CN" altLang="en-US" dirty="0"/>
          </a:p>
          <a:p>
            <a:r>
              <a:rPr lang="zh-CN" altLang="en-US" dirty="0"/>
              <a:t>最后，函数确保鼠标最终精确地移动到目标位置（</a:t>
            </a:r>
            <a:r>
              <a:rPr lang="en-US" altLang="zh-CN" dirty="0"/>
              <a:t>x, y</a:t>
            </a:r>
            <a:r>
              <a:rPr lang="zh-CN" altLang="en-US" dirty="0"/>
              <a:t>）。</a:t>
            </a:r>
          </a:p>
        </p:txBody>
      </p:sp>
      <p:sp>
        <p:nvSpPr>
          <p:cNvPr id="4" name="灯片编号占位符 3"/>
          <p:cNvSpPr>
            <a:spLocks noGrp="1"/>
          </p:cNvSpPr>
          <p:nvPr>
            <p:ph type="sldNum" sz="quarter" idx="5"/>
          </p:nvPr>
        </p:nvSpPr>
        <p:spPr/>
        <p:txBody>
          <a:bodyPr/>
          <a:lstStyle/>
          <a:p>
            <a:fld id="{03CD2703-455F-4896-A76B-CE5186356B76}" type="slidenum">
              <a:rPr lang="zh-CN" altLang="en-US" smtClean="0"/>
              <a:t>23</a:t>
            </a:fld>
            <a:endParaRPr lang="zh-CN" altLang="en-US"/>
          </a:p>
        </p:txBody>
      </p:sp>
    </p:spTree>
    <p:extLst>
      <p:ext uri="{BB962C8B-B14F-4D97-AF65-F5344CB8AC3E}">
        <p14:creationId xmlns:p14="http://schemas.microsoft.com/office/powerpoint/2010/main" val="7771485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3CD2703-455F-4896-A76B-CE5186356B76}" type="slidenum">
              <a:rPr lang="zh-CN" altLang="en-US" smtClean="0"/>
              <a:t>29</a:t>
            </a:fld>
            <a:endParaRPr lang="zh-CN" altLang="en-US"/>
          </a:p>
        </p:txBody>
      </p:sp>
    </p:spTree>
    <p:extLst>
      <p:ext uri="{BB962C8B-B14F-4D97-AF65-F5344CB8AC3E}">
        <p14:creationId xmlns:p14="http://schemas.microsoft.com/office/powerpoint/2010/main" val="2666454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dirty="0">
                <a:solidFill>
                  <a:srgbClr val="D19A66"/>
                </a:solidFill>
                <a:effectLst/>
                <a:highlight>
                  <a:srgbClr val="23272E"/>
                </a:highlight>
                <a:latin typeface="Consolas" panose="020B0609020204030204" pitchFamily="49" charset="0"/>
              </a:rPr>
              <a:t>本项目的重点在于如何将</a:t>
            </a:r>
            <a:r>
              <a:rPr lang="en-US" altLang="zh-CN" b="0" dirty="0">
                <a:solidFill>
                  <a:srgbClr val="D19A66"/>
                </a:solidFill>
                <a:effectLst/>
                <a:highlight>
                  <a:srgbClr val="23272E"/>
                </a:highlight>
                <a:latin typeface="Consolas" panose="020B0609020204030204" pitchFamily="49" charset="0"/>
              </a:rPr>
              <a:t>LLM</a:t>
            </a:r>
            <a:r>
              <a:rPr lang="zh-CN" altLang="en-US" b="0" dirty="0">
                <a:solidFill>
                  <a:srgbClr val="D19A66"/>
                </a:solidFill>
                <a:effectLst/>
                <a:highlight>
                  <a:srgbClr val="23272E"/>
                </a:highlight>
                <a:latin typeface="Consolas" panose="020B0609020204030204" pitchFamily="49" charset="0"/>
              </a:rPr>
              <a:t>与操作系统耦合，使得其在内核与用户间提供一个更用户友好的、更便于操作的中间层。因此，我们将</a:t>
            </a:r>
            <a:r>
              <a:rPr lang="en-US" altLang="zh-CN" b="0" dirty="0">
                <a:solidFill>
                  <a:srgbClr val="D19A66"/>
                </a:solidFill>
                <a:effectLst/>
                <a:highlight>
                  <a:srgbClr val="23272E"/>
                </a:highlight>
                <a:latin typeface="Consolas" panose="020B0609020204030204" pitchFamily="49" charset="0"/>
              </a:rPr>
              <a:t>LLM</a:t>
            </a:r>
            <a:r>
              <a:rPr lang="zh-CN" altLang="en-US" b="0" dirty="0">
                <a:solidFill>
                  <a:srgbClr val="D19A66"/>
                </a:solidFill>
                <a:effectLst/>
                <a:highlight>
                  <a:srgbClr val="23272E"/>
                </a:highlight>
                <a:latin typeface="Consolas" panose="020B0609020204030204" pitchFamily="49" charset="0"/>
              </a:rPr>
              <a:t>的上下文机制引入操作系统，使得操作系统的文件系统等成为上下文的组成部分，提高</a:t>
            </a:r>
            <a:r>
              <a:rPr lang="en-US" altLang="zh-CN" b="0" dirty="0">
                <a:solidFill>
                  <a:srgbClr val="D19A66"/>
                </a:solidFill>
                <a:effectLst/>
                <a:highlight>
                  <a:srgbClr val="23272E"/>
                </a:highlight>
                <a:latin typeface="Consolas" panose="020B0609020204030204" pitchFamily="49" charset="0"/>
              </a:rPr>
              <a:t>LLM</a:t>
            </a:r>
            <a:r>
              <a:rPr lang="zh-CN" altLang="en-US" b="0" dirty="0">
                <a:solidFill>
                  <a:srgbClr val="D19A66"/>
                </a:solidFill>
                <a:effectLst/>
                <a:highlight>
                  <a:srgbClr val="23272E"/>
                </a:highlight>
                <a:latin typeface="Consolas" panose="020B0609020204030204" pitchFamily="49" charset="0"/>
              </a:rPr>
              <a:t>对用户的个性化适用性。</a:t>
            </a:r>
            <a:endParaRPr lang="zh-CN" altLang="en-US" b="0" dirty="0">
              <a:solidFill>
                <a:srgbClr val="ABB2BF"/>
              </a:solidFill>
              <a:effectLst/>
              <a:highlight>
                <a:srgbClr val="23272E"/>
              </a:highlight>
              <a:latin typeface="Consolas" panose="020B0609020204030204" pitchFamily="49" charset="0"/>
            </a:endParaRPr>
          </a:p>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4</a:t>
            </a:fld>
            <a:endParaRPr lang="zh-CN" altLang="en-US"/>
          </a:p>
        </p:txBody>
      </p:sp>
    </p:spTree>
    <p:extLst>
      <p:ext uri="{BB962C8B-B14F-4D97-AF65-F5344CB8AC3E}">
        <p14:creationId xmlns:p14="http://schemas.microsoft.com/office/powerpoint/2010/main" val="3265822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a:solidFill>
                  <a:srgbClr val="191B1F"/>
                </a:solidFill>
                <a:effectLst/>
                <a:highlight>
                  <a:srgbClr val="FFFFFF"/>
                </a:highlight>
                <a:latin typeface="-apple-system"/>
              </a:rPr>
              <a:t>推理过程：给定一个问题，模型会输出一个回答。生成回答的过程每次只生成一个 </a:t>
            </a:r>
            <a:r>
              <a:rPr lang="en-US" altLang="zh-CN" b="0" i="0">
                <a:solidFill>
                  <a:srgbClr val="191B1F"/>
                </a:solidFill>
                <a:effectLst/>
                <a:highlight>
                  <a:srgbClr val="FFFFFF"/>
                </a:highlight>
                <a:latin typeface="-apple-system"/>
              </a:rPr>
              <a:t>token</a:t>
            </a:r>
            <a:r>
              <a:rPr lang="zh-CN" altLang="en-US" b="0" i="0">
                <a:solidFill>
                  <a:srgbClr val="191B1F"/>
                </a:solidFill>
                <a:effectLst/>
                <a:highlight>
                  <a:srgbClr val="FFFFFF"/>
                </a:highlight>
                <a:latin typeface="-apple-system"/>
              </a:rPr>
              <a:t>，输出的 </a:t>
            </a:r>
            <a:r>
              <a:rPr lang="en-US" altLang="zh-CN" b="0" i="0">
                <a:solidFill>
                  <a:srgbClr val="191B1F"/>
                </a:solidFill>
                <a:effectLst/>
                <a:highlight>
                  <a:srgbClr val="FFFFFF"/>
                </a:highlight>
                <a:latin typeface="-apple-system"/>
              </a:rPr>
              <a:t>token</a:t>
            </a:r>
            <a:r>
              <a:rPr lang="zh-CN" altLang="en-US" b="0" i="0">
                <a:solidFill>
                  <a:srgbClr val="191B1F"/>
                </a:solidFill>
                <a:effectLst/>
                <a:highlight>
                  <a:srgbClr val="FFFFFF"/>
                </a:highlight>
                <a:latin typeface="-apple-system"/>
              </a:rPr>
              <a:t>会和问题拼接在一起，再次作为输入传给模型，这样不断重复直至生成终止符停止。一般情况下，在每个生成步骤中，都会重新计算之前</a:t>
            </a:r>
            <a:r>
              <a:rPr lang="en-US" altLang="zh-CN" b="0" i="0">
                <a:solidFill>
                  <a:srgbClr val="191B1F"/>
                </a:solidFill>
                <a:effectLst/>
                <a:highlight>
                  <a:srgbClr val="FFFFFF"/>
                </a:highlight>
                <a:latin typeface="-apple-system"/>
              </a:rPr>
              <a:t>token</a:t>
            </a:r>
            <a:r>
              <a:rPr lang="zh-CN" altLang="en-US" b="0" i="0">
                <a:solidFill>
                  <a:srgbClr val="191B1F"/>
                </a:solidFill>
                <a:effectLst/>
                <a:highlight>
                  <a:srgbClr val="FFFFFF"/>
                </a:highlight>
                <a:latin typeface="-apple-system"/>
              </a:rPr>
              <a:t>的注意力，而实际上我们只想计算新 </a:t>
            </a:r>
            <a:r>
              <a:rPr lang="en-US" altLang="zh-CN" b="0" i="0">
                <a:solidFill>
                  <a:srgbClr val="191B1F"/>
                </a:solidFill>
                <a:effectLst/>
                <a:highlight>
                  <a:srgbClr val="FFFFFF"/>
                </a:highlight>
                <a:latin typeface="-apple-system"/>
              </a:rPr>
              <a:t>token </a:t>
            </a:r>
            <a:r>
              <a:rPr lang="zh-CN" altLang="en-US" b="0" i="0">
                <a:solidFill>
                  <a:srgbClr val="191B1F"/>
                </a:solidFill>
                <a:effectLst/>
                <a:highlight>
                  <a:srgbClr val="FFFFFF"/>
                </a:highlight>
                <a:latin typeface="-apple-system"/>
              </a:rPr>
              <a:t>的注意力。而采用 </a:t>
            </a:r>
            <a:r>
              <a:rPr lang="en-US" altLang="zh-CN" b="0" i="0">
                <a:solidFill>
                  <a:srgbClr val="191B1F"/>
                </a:solidFill>
                <a:effectLst/>
                <a:highlight>
                  <a:srgbClr val="FFFFFF"/>
                </a:highlight>
                <a:latin typeface="-apple-system"/>
              </a:rPr>
              <a:t>KV Cache </a:t>
            </a:r>
            <a:r>
              <a:rPr lang="zh-CN" altLang="en-US" b="0" i="0">
                <a:solidFill>
                  <a:srgbClr val="191B1F"/>
                </a:solidFill>
                <a:effectLst/>
                <a:highlight>
                  <a:srgbClr val="FFFFFF"/>
                </a:highlight>
                <a:latin typeface="-apple-system"/>
              </a:rPr>
              <a:t>方法后，会把之前 </a:t>
            </a:r>
            <a:r>
              <a:rPr lang="en-US" altLang="zh-CN" b="0" i="0">
                <a:solidFill>
                  <a:srgbClr val="191B1F"/>
                </a:solidFill>
                <a:effectLst/>
                <a:highlight>
                  <a:srgbClr val="FFFFFF"/>
                </a:highlight>
                <a:latin typeface="-apple-system"/>
              </a:rPr>
              <a:t>Token</a:t>
            </a:r>
            <a:r>
              <a:rPr lang="zh-CN" altLang="en-US" b="0" i="0">
                <a:solidFill>
                  <a:srgbClr val="191B1F"/>
                </a:solidFill>
                <a:effectLst/>
                <a:highlight>
                  <a:srgbClr val="FFFFFF"/>
                </a:highlight>
                <a:latin typeface="-apple-system"/>
              </a:rPr>
              <a:t>的 </a:t>
            </a:r>
            <a:r>
              <a:rPr lang="en-US" altLang="zh-CN" b="0" i="0">
                <a:solidFill>
                  <a:srgbClr val="191B1F"/>
                </a:solidFill>
                <a:effectLst/>
                <a:highlight>
                  <a:srgbClr val="FFFFFF"/>
                </a:highlight>
                <a:latin typeface="-apple-system"/>
              </a:rPr>
              <a:t>KV </a:t>
            </a:r>
            <a:r>
              <a:rPr lang="zh-CN" altLang="en-US" b="0" i="0">
                <a:solidFill>
                  <a:srgbClr val="191B1F"/>
                </a:solidFill>
                <a:effectLst/>
                <a:highlight>
                  <a:srgbClr val="FFFFFF"/>
                </a:highlight>
                <a:latin typeface="-apple-system"/>
              </a:rPr>
              <a:t>值存下来，新 </a:t>
            </a:r>
            <a:r>
              <a:rPr lang="en-US" altLang="zh-CN" b="0" i="0">
                <a:solidFill>
                  <a:srgbClr val="191B1F"/>
                </a:solidFill>
                <a:effectLst/>
                <a:highlight>
                  <a:srgbClr val="FFFFFF"/>
                </a:highlight>
                <a:latin typeface="-apple-system"/>
              </a:rPr>
              <a:t>token </a:t>
            </a:r>
            <a:r>
              <a:rPr lang="zh-CN" altLang="en-US" b="0" i="0">
                <a:solidFill>
                  <a:srgbClr val="191B1F"/>
                </a:solidFill>
                <a:effectLst/>
                <a:highlight>
                  <a:srgbClr val="FFFFFF"/>
                </a:highlight>
                <a:latin typeface="-apple-system"/>
              </a:rPr>
              <a:t>预测时只需要从缓存中读取结果就可以了。</a:t>
            </a:r>
            <a:endParaRPr lang="zh-CN" altLang="en-US"/>
          </a:p>
        </p:txBody>
      </p:sp>
      <p:sp>
        <p:nvSpPr>
          <p:cNvPr id="4" name="灯片编号占位符 3"/>
          <p:cNvSpPr>
            <a:spLocks noGrp="1"/>
          </p:cNvSpPr>
          <p:nvPr>
            <p:ph type="sldNum" sz="quarter" idx="5"/>
          </p:nvPr>
        </p:nvSpPr>
        <p:spPr/>
        <p:txBody>
          <a:bodyPr/>
          <a:lstStyle/>
          <a:p>
            <a:fld id="{03CD2703-455F-4896-A76B-CE5186356B76}" type="slidenum">
              <a:rPr lang="zh-CN" altLang="en-US" smtClean="0"/>
              <a:t>7</a:t>
            </a:fld>
            <a:endParaRPr lang="zh-CN" altLang="en-US"/>
          </a:p>
        </p:txBody>
      </p:sp>
    </p:spTree>
    <p:extLst>
      <p:ext uri="{BB962C8B-B14F-4D97-AF65-F5344CB8AC3E}">
        <p14:creationId xmlns:p14="http://schemas.microsoft.com/office/powerpoint/2010/main" val="2656670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a:solidFill>
                  <a:srgbClr val="07133E"/>
                </a:solidFill>
                <a:effectLst/>
                <a:latin typeface="-apple-system"/>
              </a:rPr>
              <a:t>这段代码是用于测试使用和不使用</a:t>
            </a:r>
            <a:r>
              <a:rPr lang="en-US" altLang="zh-CN" b="0" i="0">
                <a:solidFill>
                  <a:srgbClr val="07133E"/>
                </a:solidFill>
                <a:effectLst/>
                <a:latin typeface="-apple-system"/>
              </a:rPr>
              <a:t>KV</a:t>
            </a:r>
            <a:r>
              <a:rPr lang="zh-CN" altLang="en-US" b="0" i="0">
                <a:solidFill>
                  <a:srgbClr val="07133E"/>
                </a:solidFill>
                <a:effectLst/>
                <a:latin typeface="-apple-system"/>
              </a:rPr>
              <a:t>缓存（</a:t>
            </a:r>
            <a:r>
              <a:rPr lang="en-US" altLang="zh-CN" b="0" i="0">
                <a:solidFill>
                  <a:srgbClr val="07133E"/>
                </a:solidFill>
                <a:effectLst/>
                <a:latin typeface="-apple-system"/>
              </a:rPr>
              <a:t>Key-Value Cache</a:t>
            </a:r>
            <a:r>
              <a:rPr lang="zh-CN" altLang="en-US" b="0" i="0">
                <a:solidFill>
                  <a:srgbClr val="07133E"/>
                </a:solidFill>
                <a:effectLst/>
                <a:latin typeface="-apple-system"/>
              </a:rPr>
              <a:t>）的情况下，生成文本所需的时间。代码首先导入了所需的库，然后设置了模型路径、设备（</a:t>
            </a:r>
            <a:r>
              <a:rPr lang="en-US" altLang="zh-CN" b="0" i="0">
                <a:solidFill>
                  <a:srgbClr val="07133E"/>
                </a:solidFill>
                <a:effectLst/>
                <a:latin typeface="-apple-system"/>
              </a:rPr>
              <a:t>GPU</a:t>
            </a:r>
            <a:r>
              <a:rPr lang="zh-CN" altLang="en-US" b="0" i="0">
                <a:solidFill>
                  <a:srgbClr val="07133E"/>
                </a:solidFill>
                <a:effectLst/>
                <a:latin typeface="-apple-system"/>
              </a:rPr>
              <a:t>或</a:t>
            </a:r>
            <a:r>
              <a:rPr lang="en-US" altLang="zh-CN" b="0" i="0">
                <a:solidFill>
                  <a:srgbClr val="07133E"/>
                </a:solidFill>
                <a:effectLst/>
                <a:latin typeface="-apple-system"/>
              </a:rPr>
              <a:t>CPU</a:t>
            </a:r>
            <a:r>
              <a:rPr lang="zh-CN" altLang="en-US" b="0" i="0">
                <a:solidFill>
                  <a:srgbClr val="07133E"/>
                </a:solidFill>
                <a:effectLst/>
                <a:latin typeface="-apple-system"/>
              </a:rPr>
              <a:t>）、分词器和模型。接下来，代码分别测试了使用和不使用</a:t>
            </a:r>
            <a:r>
              <a:rPr lang="en-US" altLang="zh-CN" b="0" i="0">
                <a:solidFill>
                  <a:srgbClr val="07133E"/>
                </a:solidFill>
                <a:effectLst/>
                <a:latin typeface="-apple-system"/>
              </a:rPr>
              <a:t>KV</a:t>
            </a:r>
            <a:r>
              <a:rPr lang="zh-CN" altLang="en-US" b="0" i="0">
                <a:solidFill>
                  <a:srgbClr val="07133E"/>
                </a:solidFill>
                <a:effectLst/>
                <a:latin typeface="-apple-system"/>
              </a:rPr>
              <a:t>缓存的情况，每次生成</a:t>
            </a:r>
            <a:r>
              <a:rPr lang="en-US" altLang="zh-CN" b="0" i="0">
                <a:solidFill>
                  <a:srgbClr val="07133E"/>
                </a:solidFill>
                <a:effectLst/>
                <a:latin typeface="-apple-system"/>
              </a:rPr>
              <a:t>10</a:t>
            </a:r>
            <a:r>
              <a:rPr lang="zh-CN" altLang="en-US" b="0" i="0">
                <a:solidFill>
                  <a:srgbClr val="07133E"/>
                </a:solidFill>
                <a:effectLst/>
                <a:latin typeface="-apple-system"/>
              </a:rPr>
              <a:t>个文本，并记录所需的时间。最后，输出使用和不使用</a:t>
            </a:r>
            <a:r>
              <a:rPr lang="en-US" altLang="zh-CN" b="0" i="0">
                <a:solidFill>
                  <a:srgbClr val="07133E"/>
                </a:solidFill>
                <a:effectLst/>
                <a:latin typeface="-apple-system"/>
              </a:rPr>
              <a:t>KV</a:t>
            </a:r>
            <a:r>
              <a:rPr lang="zh-CN" altLang="en-US" b="0" i="0">
                <a:solidFill>
                  <a:srgbClr val="07133E"/>
                </a:solidFill>
                <a:effectLst/>
                <a:latin typeface="-apple-system"/>
              </a:rPr>
              <a:t>缓存的平均时间和标准差。</a:t>
            </a:r>
            <a:endParaRPr lang="zh-CN" altLang="en-US"/>
          </a:p>
        </p:txBody>
      </p:sp>
      <p:sp>
        <p:nvSpPr>
          <p:cNvPr id="4" name="灯片编号占位符 3"/>
          <p:cNvSpPr>
            <a:spLocks noGrp="1"/>
          </p:cNvSpPr>
          <p:nvPr>
            <p:ph type="sldNum" sz="quarter" idx="5"/>
          </p:nvPr>
        </p:nvSpPr>
        <p:spPr/>
        <p:txBody>
          <a:bodyPr/>
          <a:lstStyle/>
          <a:p>
            <a:fld id="{03CD2703-455F-4896-A76B-CE5186356B76}" type="slidenum">
              <a:rPr lang="zh-CN" altLang="en-US" smtClean="0"/>
              <a:t>8</a:t>
            </a:fld>
            <a:endParaRPr lang="zh-CN" altLang="en-US"/>
          </a:p>
        </p:txBody>
      </p:sp>
    </p:spTree>
    <p:extLst>
      <p:ext uri="{BB962C8B-B14F-4D97-AF65-F5344CB8AC3E}">
        <p14:creationId xmlns:p14="http://schemas.microsoft.com/office/powerpoint/2010/main" val="2108691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9</a:t>
            </a:fld>
            <a:endParaRPr lang="zh-CN" altLang="en-US"/>
          </a:p>
        </p:txBody>
      </p:sp>
    </p:spTree>
    <p:extLst>
      <p:ext uri="{BB962C8B-B14F-4D97-AF65-F5344CB8AC3E}">
        <p14:creationId xmlns:p14="http://schemas.microsoft.com/office/powerpoint/2010/main" val="5250125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在应用大语言模型时，上下文长度往往是提升模型能力的瓶颈。如在使用检索增强技术（</a:t>
            </a:r>
            <a:r>
              <a:rPr lang="en-US" altLang="zh-CN" dirty="0"/>
              <a:t>RAG</a:t>
            </a:r>
            <a:r>
              <a:rPr lang="zh-CN" altLang="en-US" dirty="0"/>
              <a:t>）时，模型会被要求利用若干篇文档，而这可能超出模型的上下文长度限制。在使用视频或者图片作为输入时也会产生大量的</a:t>
            </a:r>
            <a:r>
              <a:rPr lang="en-US" altLang="zh-CN" dirty="0"/>
              <a:t>token </a:t>
            </a:r>
            <a:r>
              <a:rPr lang="zh-CN" altLang="en-US" dirty="0"/>
              <a:t>。对于一般的模型来说，超出上下文长度之后，困惑度会急剧上升，严重限制了模型的功能。早期的大语言模型的上下文长度限制很小，为</a:t>
            </a:r>
            <a:r>
              <a:rPr lang="en-US" altLang="zh-CN" dirty="0"/>
              <a:t>4K tokens, </a:t>
            </a:r>
            <a:r>
              <a:rPr lang="zh-CN" altLang="en-US" dirty="0"/>
              <a:t>最新的模型可以达到</a:t>
            </a:r>
            <a:r>
              <a:rPr lang="en-US" altLang="zh-CN" dirty="0"/>
              <a:t>1M tokens</a:t>
            </a:r>
            <a:r>
              <a:rPr lang="zh-CN" altLang="en-US" dirty="0"/>
              <a:t>，然而仍然存在着上下文长度不足的问题。</a:t>
            </a:r>
          </a:p>
        </p:txBody>
      </p:sp>
      <p:sp>
        <p:nvSpPr>
          <p:cNvPr id="4" name="灯片编号占位符 3"/>
          <p:cNvSpPr>
            <a:spLocks noGrp="1"/>
          </p:cNvSpPr>
          <p:nvPr>
            <p:ph type="sldNum" sz="quarter" idx="5"/>
          </p:nvPr>
        </p:nvSpPr>
        <p:spPr/>
        <p:txBody>
          <a:bodyPr/>
          <a:lstStyle/>
          <a:p>
            <a:fld id="{03CD2703-455F-4896-A76B-CE5186356B76}" type="slidenum">
              <a:rPr lang="zh-CN" altLang="en-US" smtClean="0"/>
              <a:t>12</a:t>
            </a:fld>
            <a:endParaRPr lang="zh-CN" altLang="en-US"/>
          </a:p>
        </p:txBody>
      </p:sp>
    </p:spTree>
    <p:extLst>
      <p:ext uri="{BB962C8B-B14F-4D97-AF65-F5344CB8AC3E}">
        <p14:creationId xmlns:p14="http://schemas.microsoft.com/office/powerpoint/2010/main" val="853424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13</a:t>
            </a:fld>
            <a:endParaRPr lang="zh-CN" altLang="en-US"/>
          </a:p>
        </p:txBody>
      </p:sp>
    </p:spTree>
    <p:extLst>
      <p:ext uri="{BB962C8B-B14F-4D97-AF65-F5344CB8AC3E}">
        <p14:creationId xmlns:p14="http://schemas.microsoft.com/office/powerpoint/2010/main" val="2346954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为了让大模型能够记忆并处理更长的上下文，来自清华大学、麻省理工学院和人民大学的研究人员联合提出无需额外训练的大模型长文本理解方法 </a:t>
            </a:r>
            <a:r>
              <a:rPr lang="en-US" altLang="zh-CN" dirty="0" err="1"/>
              <a:t>InfLLM</a:t>
            </a:r>
            <a:r>
              <a:rPr lang="zh-CN" altLang="en-US" dirty="0"/>
              <a:t>，利用少量计算和显存开销实现了 </a:t>
            </a:r>
            <a:r>
              <a:rPr lang="en-US" altLang="zh-CN" dirty="0"/>
              <a:t>LLM</a:t>
            </a:r>
            <a:r>
              <a:rPr lang="zh-CN" altLang="en-US" dirty="0"/>
              <a:t>的超长文本处理。</a:t>
            </a:r>
          </a:p>
          <a:p>
            <a:endParaRPr lang="zh-CN" altLang="en-US" dirty="0"/>
          </a:p>
          <a:p>
            <a:r>
              <a:rPr lang="zh-CN" altLang="en-US" dirty="0"/>
              <a:t>​		为了高效地实现大模型的长度泛化能力，作者提出了一种无需训练的记忆增强方法，</a:t>
            </a:r>
            <a:r>
              <a:rPr lang="en-US" altLang="zh-CN" dirty="0" err="1"/>
              <a:t>InfLLM</a:t>
            </a:r>
            <a:r>
              <a:rPr lang="zh-CN" altLang="en-US" dirty="0"/>
              <a:t>，用于流式地处理超长序列。考虑到长文本注意力的稀疏性，处理每个</a:t>
            </a:r>
            <a:r>
              <a:rPr lang="en-US" altLang="zh-CN" dirty="0"/>
              <a:t>Token</a:t>
            </a:r>
            <a:r>
              <a:rPr lang="zh-CN" altLang="en-US" dirty="0"/>
              <a:t>通常只需要其上下文的一小部分。作者构建了一个外部记忆模块，用于存储超长上下文信息；采用滑动窗口机制，每个计算步骤，只有与当前</a:t>
            </a:r>
            <a:r>
              <a:rPr lang="en-US" altLang="zh-CN" dirty="0"/>
              <a:t>Token</a:t>
            </a:r>
            <a:r>
              <a:rPr lang="zh-CN" altLang="en-US" dirty="0"/>
              <a:t>距离相近的</a:t>
            </a:r>
            <a:r>
              <a:rPr lang="en-US" altLang="zh-CN" dirty="0"/>
              <a:t>Tokens</a:t>
            </a:r>
            <a:r>
              <a:rPr lang="zh-CN" altLang="en-US" dirty="0"/>
              <a:t>（</a:t>
            </a:r>
            <a:r>
              <a:rPr lang="en-US" altLang="zh-CN" dirty="0"/>
              <a:t>Local Tokens</a:t>
            </a:r>
            <a:r>
              <a:rPr lang="zh-CN" altLang="en-US" dirty="0"/>
              <a:t>）和外部记忆模块中的少量相关信息参与到注意力层的计算中，而忽略其他不相关的噪声。因此，</a:t>
            </a:r>
            <a:r>
              <a:rPr lang="en-US" altLang="zh-CN" dirty="0"/>
              <a:t>LLMs</a:t>
            </a:r>
            <a:r>
              <a:rPr lang="zh-CN" altLang="en-US" dirty="0"/>
              <a:t>可以使用有限的窗口大小来理解整个长序列，并避免引入噪声。</a:t>
            </a:r>
            <a:endParaRPr lang="en-US" altLang="zh-CN" dirty="0"/>
          </a:p>
          <a:p>
            <a:endParaRPr lang="en-US" altLang="zh-CN" dirty="0"/>
          </a:p>
          <a:p>
            <a:r>
              <a:rPr lang="zh-CN" altLang="en-US" dirty="0"/>
              <a:t>上下文记忆模块中每个记忆单元由一个语义块构成，一个语义块由连续的若干</a:t>
            </a:r>
            <a:r>
              <a:rPr lang="en-US" altLang="zh-CN" dirty="0"/>
              <a:t>Token</a:t>
            </a:r>
            <a:r>
              <a:rPr lang="zh-CN" altLang="en-US" dirty="0"/>
              <a:t>构成</a:t>
            </a:r>
            <a:r>
              <a:rPr lang="en-US" altLang="zh-CN" dirty="0"/>
              <a:t>,</a:t>
            </a:r>
            <a:r>
              <a:rPr lang="zh-CN" altLang="en-US" dirty="0"/>
              <a:t>作者从每个语义块中选择语义上最重要的</a:t>
            </a:r>
            <a:r>
              <a:rPr lang="en-US" altLang="zh-CN" dirty="0"/>
              <a:t>Token</a:t>
            </a:r>
            <a:r>
              <a:rPr lang="zh-CN" altLang="en-US" dirty="0"/>
              <a:t>，即接收到注意力分数最高的</a:t>
            </a:r>
            <a:r>
              <a:rPr lang="en-US" altLang="zh-CN" dirty="0"/>
              <a:t>Token</a:t>
            </a:r>
            <a:r>
              <a:rPr lang="zh-CN" altLang="en-US" dirty="0"/>
              <a:t>，作为语义块的表示</a:t>
            </a:r>
          </a:p>
        </p:txBody>
      </p:sp>
      <p:sp>
        <p:nvSpPr>
          <p:cNvPr id="4" name="灯片编号占位符 3"/>
          <p:cNvSpPr>
            <a:spLocks noGrp="1"/>
          </p:cNvSpPr>
          <p:nvPr>
            <p:ph type="sldNum" sz="quarter" idx="5"/>
          </p:nvPr>
        </p:nvSpPr>
        <p:spPr/>
        <p:txBody>
          <a:bodyPr/>
          <a:lstStyle/>
          <a:p>
            <a:fld id="{03CD2703-455F-4896-A76B-CE5186356B76}" type="slidenum">
              <a:rPr lang="zh-CN" altLang="en-US" smtClean="0"/>
              <a:t>14</a:t>
            </a:fld>
            <a:endParaRPr lang="zh-CN" altLang="en-US"/>
          </a:p>
        </p:txBody>
      </p:sp>
    </p:spTree>
    <p:extLst>
      <p:ext uri="{BB962C8B-B14F-4D97-AF65-F5344CB8AC3E}">
        <p14:creationId xmlns:p14="http://schemas.microsoft.com/office/powerpoint/2010/main" val="2972305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15</a:t>
            </a:fld>
            <a:endParaRPr lang="zh-CN" altLang="en-US"/>
          </a:p>
        </p:txBody>
      </p:sp>
    </p:spTree>
    <p:extLst>
      <p:ext uri="{BB962C8B-B14F-4D97-AF65-F5344CB8AC3E}">
        <p14:creationId xmlns:p14="http://schemas.microsoft.com/office/powerpoint/2010/main" val="119237886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E8907260-9BBF-4D7E-A677-02A046483846}"/>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7200"/>
                    </a14:imgEffect>
                    <a14:imgEffect>
                      <a14:brightnessContrast contrast="20000"/>
                    </a14:imgEffect>
                  </a14:imgLayer>
                </a14:imgProps>
              </a:ext>
              <a:ext uri="{28A0092B-C50C-407E-A947-70E740481C1C}">
                <a14:useLocalDpi xmlns:a14="http://schemas.microsoft.com/office/drawing/2010/main" val="0"/>
              </a:ext>
            </a:extLst>
          </a:blip>
          <a:srcRect b="16059"/>
          <a:stretch/>
        </p:blipFill>
        <p:spPr>
          <a:xfrm>
            <a:off x="0" y="-12031"/>
            <a:ext cx="12245332" cy="6862094"/>
          </a:xfrm>
          <a:prstGeom prst="rect">
            <a:avLst/>
          </a:prstGeom>
        </p:spPr>
      </p:pic>
      <p:sp>
        <p:nvSpPr>
          <p:cNvPr id="22" name="矩形 21">
            <a:extLst>
              <a:ext uri="{FF2B5EF4-FFF2-40B4-BE49-F238E27FC236}">
                <a16:creationId xmlns:a16="http://schemas.microsoft.com/office/drawing/2014/main" id="{19A1D8DB-9BD7-4B48-BD8C-84834228A4F5}"/>
              </a:ext>
            </a:extLst>
          </p:cNvPr>
          <p:cNvSpPr/>
          <p:nvPr userDrawn="1"/>
        </p:nvSpPr>
        <p:spPr>
          <a:xfrm>
            <a:off x="-87762" y="-70190"/>
            <a:ext cx="12333094" cy="6945489"/>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 name="标题 1"/>
          <p:cNvSpPr>
            <a:spLocks noGrp="1"/>
          </p:cNvSpPr>
          <p:nvPr>
            <p:ph type="ctrTitle"/>
          </p:nvPr>
        </p:nvSpPr>
        <p:spPr>
          <a:xfrm>
            <a:off x="2913516" y="967242"/>
            <a:ext cx="6364968" cy="2387600"/>
          </a:xfrm>
        </p:spPr>
        <p:txBody>
          <a:bodyPr anchor="b">
            <a:normAutofit/>
          </a:bodyPr>
          <a:lstStyle>
            <a:lvl1pPr algn="l">
              <a:defRPr sz="4800" b="1">
                <a:solidFill>
                  <a:schemeClr val="bg1"/>
                </a:solidFill>
                <a:latin typeface="+mj-ea"/>
                <a:ea typeface="+mj-ea"/>
              </a:defRPr>
            </a:lvl1pPr>
          </a:lstStyle>
          <a:p>
            <a:r>
              <a:rPr lang="zh-CN" altLang="en-US" dirty="0"/>
              <a:t>单击此处编辑母版标题样式</a:t>
            </a:r>
          </a:p>
        </p:txBody>
      </p:sp>
      <p:sp>
        <p:nvSpPr>
          <p:cNvPr id="3" name="副标题 2"/>
          <p:cNvSpPr>
            <a:spLocks noGrp="1"/>
          </p:cNvSpPr>
          <p:nvPr>
            <p:ph type="subTitle" idx="1"/>
          </p:nvPr>
        </p:nvSpPr>
        <p:spPr>
          <a:xfrm>
            <a:off x="2913516" y="3446917"/>
            <a:ext cx="6364968" cy="1655762"/>
          </a:xfrm>
        </p:spPr>
        <p:txBody>
          <a:bodyPr>
            <a:normAutofit/>
          </a:bodyPr>
          <a:lstStyle>
            <a:lvl1pPr marL="0" indent="0" algn="l">
              <a:buNone/>
              <a:defRPr sz="1600" b="0">
                <a:solidFill>
                  <a:schemeClr val="bg1"/>
                </a:solidFill>
                <a:latin typeface="+mj-ea"/>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单击以编辑母版副标题样式</a:t>
            </a:r>
          </a:p>
        </p:txBody>
      </p:sp>
      <p:grpSp>
        <p:nvGrpSpPr>
          <p:cNvPr id="28" name="组合 27">
            <a:extLst>
              <a:ext uri="{FF2B5EF4-FFF2-40B4-BE49-F238E27FC236}">
                <a16:creationId xmlns:a16="http://schemas.microsoft.com/office/drawing/2014/main" id="{D8B8D8F5-14E6-4E9F-9152-CDCF535B857C}"/>
              </a:ext>
            </a:extLst>
          </p:cNvPr>
          <p:cNvGrpSpPr/>
          <p:nvPr userDrawn="1"/>
        </p:nvGrpSpPr>
        <p:grpSpPr>
          <a:xfrm>
            <a:off x="2359022" y="1975616"/>
            <a:ext cx="339226" cy="2287874"/>
            <a:chOff x="2485793" y="2025877"/>
            <a:chExt cx="339226" cy="2287874"/>
          </a:xfrm>
        </p:grpSpPr>
        <p:sp>
          <p:nvSpPr>
            <p:cNvPr id="18" name="矩形 17">
              <a:extLst>
                <a:ext uri="{FF2B5EF4-FFF2-40B4-BE49-F238E27FC236}">
                  <a16:creationId xmlns:a16="http://schemas.microsoft.com/office/drawing/2014/main" id="{8817C7EE-F9E4-4850-AB01-A3A3EF54797B}"/>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矩形 18">
              <a:extLst>
                <a:ext uri="{FF2B5EF4-FFF2-40B4-BE49-F238E27FC236}">
                  <a16:creationId xmlns:a16="http://schemas.microsoft.com/office/drawing/2014/main" id="{BDA77D88-583F-4523-B617-690C836D31B3}"/>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11DBC3CD-DFE4-463C-BC8E-6FC0A79B807D}"/>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9" name="组合 28">
            <a:extLst>
              <a:ext uri="{FF2B5EF4-FFF2-40B4-BE49-F238E27FC236}">
                <a16:creationId xmlns:a16="http://schemas.microsoft.com/office/drawing/2014/main" id="{07EC172E-ADD8-4629-A007-045FF987BFBB}"/>
              </a:ext>
            </a:extLst>
          </p:cNvPr>
          <p:cNvGrpSpPr/>
          <p:nvPr userDrawn="1"/>
        </p:nvGrpSpPr>
        <p:grpSpPr>
          <a:xfrm flipH="1">
            <a:off x="9472434" y="1975616"/>
            <a:ext cx="339226" cy="2287874"/>
            <a:chOff x="2485793" y="2025877"/>
            <a:chExt cx="339226" cy="2287874"/>
          </a:xfrm>
        </p:grpSpPr>
        <p:sp>
          <p:nvSpPr>
            <p:cNvPr id="30" name="矩形 29">
              <a:extLst>
                <a:ext uri="{FF2B5EF4-FFF2-40B4-BE49-F238E27FC236}">
                  <a16:creationId xmlns:a16="http://schemas.microsoft.com/office/drawing/2014/main" id="{15B5D6A4-15A5-46F7-B949-17F83821D181}"/>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矩形 30">
              <a:extLst>
                <a:ext uri="{FF2B5EF4-FFF2-40B4-BE49-F238E27FC236}">
                  <a16:creationId xmlns:a16="http://schemas.microsoft.com/office/drawing/2014/main" id="{050C6354-B092-482E-AD44-2021AC07F876}"/>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F910FCA8-FE31-4980-AA0F-42094BD78E05}"/>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 name="日期占位符 3"/>
          <p:cNvSpPr>
            <a:spLocks noGrp="1"/>
          </p:cNvSpPr>
          <p:nvPr>
            <p:ph type="dt" sz="half" idx="10"/>
          </p:nvPr>
        </p:nvSpPr>
        <p:spPr>
          <a:xfrm>
            <a:off x="4724400" y="5726334"/>
            <a:ext cx="2743200" cy="365125"/>
          </a:xfrm>
        </p:spPr>
        <p:txBody>
          <a:bodyPr/>
          <a:lstStyle>
            <a:lvl1pPr algn="ctr">
              <a:defRPr sz="1400" b="1">
                <a:solidFill>
                  <a:schemeClr val="bg1"/>
                </a:solidFill>
              </a:defRPr>
            </a:lvl1pPr>
          </a:lstStyle>
          <a:p>
            <a:fld id="{59C0B551-B9E4-4B44-B1CD-D3BED3D5B0BC}" type="datetime1">
              <a:rPr lang="zh-CN" altLang="en-US" smtClean="0"/>
              <a:t>2024/4/22</a:t>
            </a:fld>
            <a:endParaRPr lang="zh-CN" altLang="en-US"/>
          </a:p>
        </p:txBody>
      </p:sp>
    </p:spTree>
    <p:extLst>
      <p:ext uri="{BB962C8B-B14F-4D97-AF65-F5344CB8AC3E}">
        <p14:creationId xmlns:p14="http://schemas.microsoft.com/office/powerpoint/2010/main" val="291549104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solidFill>
          <a:schemeClr val="bg1"/>
        </a:solidFill>
        <a:effectLst/>
      </p:bgPr>
    </p:bg>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E8907260-9BBF-4D7E-A677-02A046483846}"/>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7200"/>
                    </a14:imgEffect>
                    <a14:imgEffect>
                      <a14:brightnessContrast contrast="20000"/>
                    </a14:imgEffect>
                  </a14:imgLayer>
                </a14:imgProps>
              </a:ext>
              <a:ext uri="{28A0092B-C50C-407E-A947-70E740481C1C}">
                <a14:useLocalDpi xmlns:a14="http://schemas.microsoft.com/office/drawing/2010/main" val="0"/>
              </a:ext>
            </a:extLst>
          </a:blip>
          <a:srcRect b="12874"/>
          <a:stretch/>
        </p:blipFill>
        <p:spPr>
          <a:xfrm>
            <a:off x="0" y="-12031"/>
            <a:ext cx="12245332" cy="7122514"/>
          </a:xfrm>
          <a:prstGeom prst="rect">
            <a:avLst/>
          </a:prstGeom>
        </p:spPr>
      </p:pic>
      <p:sp>
        <p:nvSpPr>
          <p:cNvPr id="22" name="矩形 21">
            <a:extLst>
              <a:ext uri="{FF2B5EF4-FFF2-40B4-BE49-F238E27FC236}">
                <a16:creationId xmlns:a16="http://schemas.microsoft.com/office/drawing/2014/main" id="{19A1D8DB-9BD7-4B48-BD8C-84834228A4F5}"/>
              </a:ext>
            </a:extLst>
          </p:cNvPr>
          <p:cNvSpPr/>
          <p:nvPr userDrawn="1"/>
        </p:nvSpPr>
        <p:spPr>
          <a:xfrm>
            <a:off x="-26667" y="-12031"/>
            <a:ext cx="12399641" cy="6998397"/>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 name="日期占位符 3"/>
          <p:cNvSpPr>
            <a:spLocks noGrp="1"/>
          </p:cNvSpPr>
          <p:nvPr>
            <p:ph type="dt" sz="half" idx="10"/>
          </p:nvPr>
        </p:nvSpPr>
        <p:spPr>
          <a:xfrm>
            <a:off x="4724400" y="5726334"/>
            <a:ext cx="2743200" cy="365125"/>
          </a:xfrm>
        </p:spPr>
        <p:txBody>
          <a:bodyPr/>
          <a:lstStyle>
            <a:lvl1pPr algn="ctr">
              <a:defRPr sz="1400" b="1">
                <a:solidFill>
                  <a:schemeClr val="bg1"/>
                </a:solidFill>
              </a:defRPr>
            </a:lvl1pPr>
          </a:lstStyle>
          <a:p>
            <a:fld id="{CFC07C7D-A3E4-4DD5-BE00-4F818006E4A5}" type="datetime1">
              <a:rPr lang="zh-CN" altLang="en-US" smtClean="0"/>
              <a:t>2024/4/22</a:t>
            </a:fld>
            <a:endParaRPr lang="zh-CN" altLang="en-US"/>
          </a:p>
        </p:txBody>
      </p:sp>
    </p:spTree>
    <p:extLst>
      <p:ext uri="{BB962C8B-B14F-4D97-AF65-F5344CB8AC3E}">
        <p14:creationId xmlns:p14="http://schemas.microsoft.com/office/powerpoint/2010/main" val="383532201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31E6D3-55AB-441B-8B48-0E5B7D6F1457}" type="datetime1">
              <a:rPr lang="zh-CN" altLang="en-US" smtClean="0"/>
              <a:t>2024/4/22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111532" y="6356350"/>
            <a:ext cx="2743200" cy="365125"/>
          </a:xfrm>
        </p:spPr>
        <p:txBody>
          <a:bodyPr/>
          <a:lstStyle>
            <a:lvl1pPr>
              <a:defRPr sz="2000" b="1">
                <a:latin typeface="+mj-ea"/>
                <a:ea typeface="+mj-ea"/>
              </a:defRPr>
            </a:lvl1pPr>
          </a:lstStyle>
          <a:p>
            <a:fld id="{9CA54AC7-8B74-4520-B1EE-E45E3D31081A}" type="slidenum">
              <a:rPr lang="zh-CN" altLang="en-US" smtClean="0"/>
              <a:pPr/>
              <a:t>‹#›</a:t>
            </a:fld>
            <a:endParaRPr lang="zh-CN" altLang="en-US"/>
          </a:p>
        </p:txBody>
      </p:sp>
      <p:grpSp>
        <p:nvGrpSpPr>
          <p:cNvPr id="78" name="组合 7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30599A7E-125D-4CA3-9EB3-3CB4BBBC241A}"/>
              </a:ext>
            </a:extLst>
          </p:cNvPr>
          <p:cNvGrpSpPr>
            <a:grpSpLocks noChangeAspect="1"/>
          </p:cNvGrpSpPr>
          <p:nvPr userDrawn="1"/>
        </p:nvGrpSpPr>
        <p:grpSpPr>
          <a:xfrm>
            <a:off x="9687900" y="199261"/>
            <a:ext cx="2163112" cy="395637"/>
            <a:chOff x="1092457" y="2513859"/>
            <a:chExt cx="10007056" cy="1830307"/>
          </a:xfrm>
        </p:grpSpPr>
        <p:grpSp>
          <p:nvGrpSpPr>
            <p:cNvPr id="79" name="í$lidè">
              <a:extLst>
                <a:ext uri="{FF2B5EF4-FFF2-40B4-BE49-F238E27FC236}">
                  <a16:creationId xmlns:a16="http://schemas.microsoft.com/office/drawing/2014/main" id="{F025D6EE-B59D-4EDD-8D91-4690DED3E08C}"/>
                </a:ext>
              </a:extLst>
            </p:cNvPr>
            <p:cNvGrpSpPr/>
            <p:nvPr/>
          </p:nvGrpSpPr>
          <p:grpSpPr>
            <a:xfrm>
              <a:off x="1092457" y="2518457"/>
              <a:ext cx="1816534" cy="1825709"/>
              <a:chOff x="2622550" y="2797175"/>
              <a:chExt cx="1260475" cy="1266825"/>
            </a:xfrm>
          </p:grpSpPr>
          <p:sp>
            <p:nvSpPr>
              <p:cNvPr id="130" name="íSļîḋê">
                <a:extLst>
                  <a:ext uri="{FF2B5EF4-FFF2-40B4-BE49-F238E27FC236}">
                    <a16:creationId xmlns:a16="http://schemas.microsoft.com/office/drawing/2014/main" id="{C1A4B7A5-0CF0-4AD7-BCD7-7C52CBA09F9D}"/>
                  </a:ext>
                </a:extLst>
              </p:cNvPr>
              <p:cNvSpPr/>
              <p:nvPr/>
            </p:nvSpPr>
            <p:spPr bwMode="auto">
              <a:xfrm>
                <a:off x="3117850" y="2867025"/>
                <a:ext cx="19050" cy="30163"/>
              </a:xfrm>
              <a:custGeom>
                <a:avLst/>
                <a:gdLst>
                  <a:gd name="T0" fmla="*/ 0 w 6"/>
                  <a:gd name="T1" fmla="*/ 1 h 9"/>
                  <a:gd name="T2" fmla="*/ 4 w 6"/>
                  <a:gd name="T3" fmla="*/ 9 h 9"/>
                  <a:gd name="T4" fmla="*/ 5 w 6"/>
                  <a:gd name="T5" fmla="*/ 9 h 9"/>
                  <a:gd name="T6" fmla="*/ 6 w 6"/>
                  <a:gd name="T7" fmla="*/ 8 h 9"/>
                  <a:gd name="T8" fmla="*/ 2 w 6"/>
                  <a:gd name="T9" fmla="*/ 0 h 9"/>
                  <a:gd name="T10" fmla="*/ 0 w 6"/>
                  <a:gd name="T11" fmla="*/ 1 h 9"/>
                </a:gdLst>
                <a:ahLst/>
                <a:cxnLst>
                  <a:cxn ang="0">
                    <a:pos x="T0" y="T1"/>
                  </a:cxn>
                  <a:cxn ang="0">
                    <a:pos x="T2" y="T3"/>
                  </a:cxn>
                  <a:cxn ang="0">
                    <a:pos x="T4" y="T5"/>
                  </a:cxn>
                  <a:cxn ang="0">
                    <a:pos x="T6" y="T7"/>
                  </a:cxn>
                  <a:cxn ang="0">
                    <a:pos x="T8" y="T9"/>
                  </a:cxn>
                  <a:cxn ang="0">
                    <a:pos x="T10" y="T11"/>
                  </a:cxn>
                </a:cxnLst>
                <a:rect l="0" t="0" r="r" b="b"/>
                <a:pathLst>
                  <a:path w="6" h="9">
                    <a:moveTo>
                      <a:pt x="0" y="1"/>
                    </a:moveTo>
                    <a:cubicBezTo>
                      <a:pt x="2" y="4"/>
                      <a:pt x="0" y="9"/>
                      <a:pt x="4" y="9"/>
                    </a:cubicBezTo>
                    <a:cubicBezTo>
                      <a:pt x="5" y="9"/>
                      <a:pt x="5" y="9"/>
                      <a:pt x="5" y="9"/>
                    </a:cubicBezTo>
                    <a:cubicBezTo>
                      <a:pt x="6" y="9"/>
                      <a:pt x="6" y="8"/>
                      <a:pt x="6" y="8"/>
                    </a:cubicBezTo>
                    <a:cubicBezTo>
                      <a:pt x="6" y="5"/>
                      <a:pt x="4" y="2"/>
                      <a:pt x="2" y="0"/>
                    </a:cubicBezTo>
                    <a:lnTo>
                      <a:pt x="0"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šļíḍé">
                <a:extLst>
                  <a:ext uri="{FF2B5EF4-FFF2-40B4-BE49-F238E27FC236}">
                    <a16:creationId xmlns:a16="http://schemas.microsoft.com/office/drawing/2014/main" id="{360A5228-B636-475A-9058-F29E0D5EC26D}"/>
                  </a:ext>
                </a:extLst>
              </p:cNvPr>
              <p:cNvSpPr/>
              <p:nvPr/>
            </p:nvSpPr>
            <p:spPr bwMode="auto">
              <a:xfrm>
                <a:off x="3117850" y="2860675"/>
                <a:ext cx="92075" cy="131763"/>
              </a:xfrm>
              <a:custGeom>
                <a:avLst/>
                <a:gdLst>
                  <a:gd name="T0" fmla="*/ 9 w 28"/>
                  <a:gd name="T1" fmla="*/ 4 h 40"/>
                  <a:gd name="T2" fmla="*/ 15 w 28"/>
                  <a:gd name="T3" fmla="*/ 7 h 40"/>
                  <a:gd name="T4" fmla="*/ 7 w 28"/>
                  <a:gd name="T5" fmla="*/ 14 h 40"/>
                  <a:gd name="T6" fmla="*/ 0 w 28"/>
                  <a:gd name="T7" fmla="*/ 24 h 40"/>
                  <a:gd name="T8" fmla="*/ 6 w 28"/>
                  <a:gd name="T9" fmla="*/ 29 h 40"/>
                  <a:gd name="T10" fmla="*/ 12 w 28"/>
                  <a:gd name="T11" fmla="*/ 15 h 40"/>
                  <a:gd name="T12" fmla="*/ 23 w 28"/>
                  <a:gd name="T13" fmla="*/ 13 h 40"/>
                  <a:gd name="T14" fmla="*/ 18 w 28"/>
                  <a:gd name="T15" fmla="*/ 18 h 40"/>
                  <a:gd name="T16" fmla="*/ 16 w 28"/>
                  <a:gd name="T17" fmla="*/ 18 h 40"/>
                  <a:gd name="T18" fmla="*/ 15 w 28"/>
                  <a:gd name="T19" fmla="*/ 18 h 40"/>
                  <a:gd name="T20" fmla="*/ 11 w 28"/>
                  <a:gd name="T21" fmla="*/ 24 h 40"/>
                  <a:gd name="T22" fmla="*/ 16 w 28"/>
                  <a:gd name="T23" fmla="*/ 20 h 40"/>
                  <a:gd name="T24" fmla="*/ 16 w 28"/>
                  <a:gd name="T25" fmla="*/ 25 h 40"/>
                  <a:gd name="T26" fmla="*/ 16 w 28"/>
                  <a:gd name="T27" fmla="*/ 26 h 40"/>
                  <a:gd name="T28" fmla="*/ 17 w 28"/>
                  <a:gd name="T29" fmla="*/ 28 h 40"/>
                  <a:gd name="T30" fmla="*/ 9 w 28"/>
                  <a:gd name="T31" fmla="*/ 31 h 40"/>
                  <a:gd name="T32" fmla="*/ 12 w 28"/>
                  <a:gd name="T33" fmla="*/ 33 h 40"/>
                  <a:gd name="T34" fmla="*/ 13 w 28"/>
                  <a:gd name="T35" fmla="*/ 33 h 40"/>
                  <a:gd name="T36" fmla="*/ 19 w 28"/>
                  <a:gd name="T37" fmla="*/ 31 h 40"/>
                  <a:gd name="T38" fmla="*/ 11 w 28"/>
                  <a:gd name="T39" fmla="*/ 37 h 40"/>
                  <a:gd name="T40" fmla="*/ 23 w 28"/>
                  <a:gd name="T41" fmla="*/ 34 h 40"/>
                  <a:gd name="T42" fmla="*/ 22 w 28"/>
                  <a:gd name="T43" fmla="*/ 29 h 40"/>
                  <a:gd name="T44" fmla="*/ 23 w 28"/>
                  <a:gd name="T45" fmla="*/ 29 h 40"/>
                  <a:gd name="T46" fmla="*/ 27 w 28"/>
                  <a:gd name="T47" fmla="*/ 29 h 40"/>
                  <a:gd name="T48" fmla="*/ 28 w 28"/>
                  <a:gd name="T49" fmla="*/ 28 h 40"/>
                  <a:gd name="T50" fmla="*/ 26 w 28"/>
                  <a:gd name="T51" fmla="*/ 25 h 40"/>
                  <a:gd name="T52" fmla="*/ 21 w 28"/>
                  <a:gd name="T53" fmla="*/ 25 h 40"/>
                  <a:gd name="T54" fmla="*/ 20 w 28"/>
                  <a:gd name="T55" fmla="*/ 27 h 40"/>
                  <a:gd name="T56" fmla="*/ 18 w 28"/>
                  <a:gd name="T57" fmla="*/ 26 h 40"/>
                  <a:gd name="T58" fmla="*/ 21 w 28"/>
                  <a:gd name="T59" fmla="*/ 22 h 40"/>
                  <a:gd name="T60" fmla="*/ 20 w 28"/>
                  <a:gd name="T61" fmla="*/ 19 h 40"/>
                  <a:gd name="T62" fmla="*/ 23 w 28"/>
                  <a:gd name="T63" fmla="*/ 19 h 40"/>
                  <a:gd name="T64" fmla="*/ 26 w 28"/>
                  <a:gd name="T65" fmla="*/ 15 h 40"/>
                  <a:gd name="T66" fmla="*/ 26 w 28"/>
                  <a:gd name="T67" fmla="*/ 14 h 40"/>
                  <a:gd name="T68" fmla="*/ 21 w 28"/>
                  <a:gd name="T69" fmla="*/ 8 h 40"/>
                  <a:gd name="T70" fmla="*/ 18 w 28"/>
                  <a:gd name="T71" fmla="*/ 7 h 40"/>
                  <a:gd name="T72" fmla="*/ 25 w 28"/>
                  <a:gd name="T73" fmla="*/ 2 h 40"/>
                  <a:gd name="T74" fmla="*/ 21 w 28"/>
                  <a:gd name="T75" fmla="*/ 0 h 40"/>
                  <a:gd name="T76" fmla="*/ 19 w 28"/>
                  <a:gd name="T77" fmla="*/ 0 h 40"/>
                  <a:gd name="T78" fmla="*/ 9 w 28"/>
                  <a:gd name="T79" fmla="*/ 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 h="40">
                    <a:moveTo>
                      <a:pt x="9" y="4"/>
                    </a:moveTo>
                    <a:cubicBezTo>
                      <a:pt x="15" y="7"/>
                      <a:pt x="15" y="7"/>
                      <a:pt x="15" y="7"/>
                    </a:cubicBezTo>
                    <a:cubicBezTo>
                      <a:pt x="13" y="9"/>
                      <a:pt x="9" y="12"/>
                      <a:pt x="7" y="14"/>
                    </a:cubicBezTo>
                    <a:cubicBezTo>
                      <a:pt x="6" y="15"/>
                      <a:pt x="0" y="23"/>
                      <a:pt x="0" y="24"/>
                    </a:cubicBezTo>
                    <a:cubicBezTo>
                      <a:pt x="0" y="28"/>
                      <a:pt x="3" y="29"/>
                      <a:pt x="6" y="29"/>
                    </a:cubicBezTo>
                    <a:cubicBezTo>
                      <a:pt x="7" y="21"/>
                      <a:pt x="9" y="19"/>
                      <a:pt x="12" y="15"/>
                    </a:cubicBezTo>
                    <a:cubicBezTo>
                      <a:pt x="15" y="11"/>
                      <a:pt x="19" y="6"/>
                      <a:pt x="23" y="13"/>
                    </a:cubicBezTo>
                    <a:cubicBezTo>
                      <a:pt x="18" y="18"/>
                      <a:pt x="18" y="18"/>
                      <a:pt x="18" y="18"/>
                    </a:cubicBezTo>
                    <a:cubicBezTo>
                      <a:pt x="17" y="18"/>
                      <a:pt x="17" y="18"/>
                      <a:pt x="16" y="18"/>
                    </a:cubicBezTo>
                    <a:cubicBezTo>
                      <a:pt x="15" y="18"/>
                      <a:pt x="15" y="18"/>
                      <a:pt x="15" y="18"/>
                    </a:cubicBezTo>
                    <a:cubicBezTo>
                      <a:pt x="12" y="18"/>
                      <a:pt x="11" y="21"/>
                      <a:pt x="11" y="24"/>
                    </a:cubicBezTo>
                    <a:cubicBezTo>
                      <a:pt x="14" y="23"/>
                      <a:pt x="14" y="21"/>
                      <a:pt x="16" y="20"/>
                    </a:cubicBezTo>
                    <a:cubicBezTo>
                      <a:pt x="18" y="20"/>
                      <a:pt x="16" y="23"/>
                      <a:pt x="16" y="25"/>
                    </a:cubicBezTo>
                    <a:cubicBezTo>
                      <a:pt x="16" y="26"/>
                      <a:pt x="16" y="26"/>
                      <a:pt x="16" y="26"/>
                    </a:cubicBezTo>
                    <a:cubicBezTo>
                      <a:pt x="16" y="27"/>
                      <a:pt x="17" y="27"/>
                      <a:pt x="17" y="28"/>
                    </a:cubicBezTo>
                    <a:cubicBezTo>
                      <a:pt x="9" y="31"/>
                      <a:pt x="9" y="31"/>
                      <a:pt x="9" y="31"/>
                    </a:cubicBezTo>
                    <a:cubicBezTo>
                      <a:pt x="10" y="32"/>
                      <a:pt x="10" y="33"/>
                      <a:pt x="12" y="33"/>
                    </a:cubicBezTo>
                    <a:cubicBezTo>
                      <a:pt x="13" y="33"/>
                      <a:pt x="13" y="33"/>
                      <a:pt x="13" y="33"/>
                    </a:cubicBezTo>
                    <a:cubicBezTo>
                      <a:pt x="14" y="33"/>
                      <a:pt x="17" y="31"/>
                      <a:pt x="19" y="31"/>
                    </a:cubicBezTo>
                    <a:cubicBezTo>
                      <a:pt x="19" y="35"/>
                      <a:pt x="12" y="34"/>
                      <a:pt x="11" y="37"/>
                    </a:cubicBezTo>
                    <a:cubicBezTo>
                      <a:pt x="17" y="37"/>
                      <a:pt x="20" y="40"/>
                      <a:pt x="23" y="34"/>
                    </a:cubicBezTo>
                    <a:cubicBezTo>
                      <a:pt x="22" y="29"/>
                      <a:pt x="22" y="29"/>
                      <a:pt x="22" y="29"/>
                    </a:cubicBezTo>
                    <a:cubicBezTo>
                      <a:pt x="23" y="29"/>
                      <a:pt x="23" y="29"/>
                      <a:pt x="23" y="29"/>
                    </a:cubicBezTo>
                    <a:cubicBezTo>
                      <a:pt x="25" y="29"/>
                      <a:pt x="26" y="29"/>
                      <a:pt x="27" y="29"/>
                    </a:cubicBezTo>
                    <a:cubicBezTo>
                      <a:pt x="27" y="29"/>
                      <a:pt x="28" y="28"/>
                      <a:pt x="28" y="28"/>
                    </a:cubicBezTo>
                    <a:cubicBezTo>
                      <a:pt x="28" y="26"/>
                      <a:pt x="28" y="25"/>
                      <a:pt x="26" y="25"/>
                    </a:cubicBezTo>
                    <a:cubicBezTo>
                      <a:pt x="21" y="25"/>
                      <a:pt x="21" y="25"/>
                      <a:pt x="21" y="25"/>
                    </a:cubicBezTo>
                    <a:cubicBezTo>
                      <a:pt x="20" y="27"/>
                      <a:pt x="20" y="27"/>
                      <a:pt x="20" y="27"/>
                    </a:cubicBezTo>
                    <a:cubicBezTo>
                      <a:pt x="18" y="26"/>
                      <a:pt x="18" y="26"/>
                      <a:pt x="18" y="26"/>
                    </a:cubicBezTo>
                    <a:cubicBezTo>
                      <a:pt x="21" y="22"/>
                      <a:pt x="21" y="22"/>
                      <a:pt x="21" y="22"/>
                    </a:cubicBezTo>
                    <a:cubicBezTo>
                      <a:pt x="20" y="19"/>
                      <a:pt x="20" y="19"/>
                      <a:pt x="20" y="19"/>
                    </a:cubicBezTo>
                    <a:cubicBezTo>
                      <a:pt x="23" y="19"/>
                      <a:pt x="23" y="19"/>
                      <a:pt x="23" y="19"/>
                    </a:cubicBezTo>
                    <a:cubicBezTo>
                      <a:pt x="24" y="17"/>
                      <a:pt x="26" y="17"/>
                      <a:pt x="26" y="15"/>
                    </a:cubicBezTo>
                    <a:cubicBezTo>
                      <a:pt x="26" y="14"/>
                      <a:pt x="26" y="14"/>
                      <a:pt x="26" y="14"/>
                    </a:cubicBezTo>
                    <a:cubicBezTo>
                      <a:pt x="26" y="11"/>
                      <a:pt x="23" y="9"/>
                      <a:pt x="21" y="8"/>
                    </a:cubicBezTo>
                    <a:cubicBezTo>
                      <a:pt x="18" y="7"/>
                      <a:pt x="18" y="7"/>
                      <a:pt x="18" y="7"/>
                    </a:cubicBezTo>
                    <a:cubicBezTo>
                      <a:pt x="19" y="5"/>
                      <a:pt x="25" y="4"/>
                      <a:pt x="25" y="2"/>
                    </a:cubicBezTo>
                    <a:cubicBezTo>
                      <a:pt x="25" y="0"/>
                      <a:pt x="23" y="0"/>
                      <a:pt x="21" y="0"/>
                    </a:cubicBezTo>
                    <a:cubicBezTo>
                      <a:pt x="19" y="0"/>
                      <a:pt x="19" y="0"/>
                      <a:pt x="19" y="0"/>
                    </a:cubicBezTo>
                    <a:cubicBezTo>
                      <a:pt x="18" y="0"/>
                      <a:pt x="15" y="4"/>
                      <a:pt x="9" y="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îSḷîḍè">
                <a:extLst>
                  <a:ext uri="{FF2B5EF4-FFF2-40B4-BE49-F238E27FC236}">
                    <a16:creationId xmlns:a16="http://schemas.microsoft.com/office/drawing/2014/main" id="{8C8A10D3-83B2-4378-A30B-3869819FA6EC}"/>
                  </a:ext>
                </a:extLst>
              </p:cNvPr>
              <p:cNvSpPr/>
              <p:nvPr/>
            </p:nvSpPr>
            <p:spPr bwMode="auto">
              <a:xfrm>
                <a:off x="2935288" y="2916238"/>
                <a:ext cx="128588" cy="146050"/>
              </a:xfrm>
              <a:custGeom>
                <a:avLst/>
                <a:gdLst>
                  <a:gd name="T0" fmla="*/ 19 w 39"/>
                  <a:gd name="T1" fmla="*/ 9 h 44"/>
                  <a:gd name="T2" fmla="*/ 14 w 39"/>
                  <a:gd name="T3" fmla="*/ 12 h 44"/>
                  <a:gd name="T4" fmla="*/ 12 w 39"/>
                  <a:gd name="T5" fmla="*/ 15 h 44"/>
                  <a:gd name="T6" fmla="*/ 10 w 39"/>
                  <a:gd name="T7" fmla="*/ 24 h 44"/>
                  <a:gd name="T8" fmla="*/ 8 w 39"/>
                  <a:gd name="T9" fmla="*/ 12 h 44"/>
                  <a:gd name="T10" fmla="*/ 4 w 39"/>
                  <a:gd name="T11" fmla="*/ 11 h 44"/>
                  <a:gd name="T12" fmla="*/ 5 w 39"/>
                  <a:gd name="T13" fmla="*/ 15 h 44"/>
                  <a:gd name="T14" fmla="*/ 8 w 39"/>
                  <a:gd name="T15" fmla="*/ 29 h 44"/>
                  <a:gd name="T16" fmla="*/ 16 w 39"/>
                  <a:gd name="T17" fmla="*/ 37 h 44"/>
                  <a:gd name="T18" fmla="*/ 23 w 39"/>
                  <a:gd name="T19" fmla="*/ 39 h 44"/>
                  <a:gd name="T20" fmla="*/ 18 w 39"/>
                  <a:gd name="T21" fmla="*/ 26 h 44"/>
                  <a:gd name="T22" fmla="*/ 17 w 39"/>
                  <a:gd name="T23" fmla="*/ 17 h 44"/>
                  <a:gd name="T24" fmla="*/ 19 w 39"/>
                  <a:gd name="T25" fmla="*/ 25 h 44"/>
                  <a:gd name="T26" fmla="*/ 21 w 39"/>
                  <a:gd name="T27" fmla="*/ 33 h 44"/>
                  <a:gd name="T28" fmla="*/ 33 w 39"/>
                  <a:gd name="T29" fmla="*/ 32 h 44"/>
                  <a:gd name="T30" fmla="*/ 36 w 39"/>
                  <a:gd name="T31" fmla="*/ 26 h 44"/>
                  <a:gd name="T32" fmla="*/ 37 w 39"/>
                  <a:gd name="T33" fmla="*/ 11 h 44"/>
                  <a:gd name="T34" fmla="*/ 33 w 39"/>
                  <a:gd name="T35" fmla="*/ 10 h 44"/>
                  <a:gd name="T36" fmla="*/ 17 w 39"/>
                  <a:gd name="T37" fmla="*/ 0 h 44"/>
                  <a:gd name="T38" fmla="*/ 15 w 39"/>
                  <a:gd name="T39" fmla="*/ 1 h 44"/>
                  <a:gd name="T40" fmla="*/ 14 w 39"/>
                  <a:gd name="T41" fmla="*/ 24 h 44"/>
                  <a:gd name="T42" fmla="*/ 16 w 39"/>
                  <a:gd name="T43" fmla="*/ 25 h 44"/>
                  <a:gd name="T44" fmla="*/ 14 w 39"/>
                  <a:gd name="T45" fmla="*/ 27 h 44"/>
                  <a:gd name="T46" fmla="*/ 13 w 39"/>
                  <a:gd name="T47" fmla="*/ 19 h 44"/>
                  <a:gd name="T48" fmla="*/ 12 w 39"/>
                  <a:gd name="T49" fmla="*/ 21 h 44"/>
                  <a:gd name="T50" fmla="*/ 14 w 39"/>
                  <a:gd name="T51" fmla="*/ 34 h 44"/>
                  <a:gd name="T52" fmla="*/ 12 w 39"/>
                  <a:gd name="T53" fmla="*/ 32 h 44"/>
                  <a:gd name="T54" fmla="*/ 25 w 39"/>
                  <a:gd name="T55" fmla="*/ 22 h 44"/>
                  <a:gd name="T56" fmla="*/ 24 w 39"/>
                  <a:gd name="T57" fmla="*/ 24 h 44"/>
                  <a:gd name="T58" fmla="*/ 21 w 39"/>
                  <a:gd name="T59" fmla="*/ 13 h 44"/>
                  <a:gd name="T60" fmla="*/ 20 w 39"/>
                  <a:gd name="T61" fmla="*/ 14 h 44"/>
                  <a:gd name="T62" fmla="*/ 30 w 39"/>
                  <a:gd name="T63" fmla="*/ 13 h 44"/>
                  <a:gd name="T64" fmla="*/ 30 w 39"/>
                  <a:gd name="T65" fmla="*/ 1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4">
                    <a:moveTo>
                      <a:pt x="15" y="1"/>
                    </a:moveTo>
                    <a:cubicBezTo>
                      <a:pt x="15" y="3"/>
                      <a:pt x="19" y="7"/>
                      <a:pt x="19" y="9"/>
                    </a:cubicBezTo>
                    <a:cubicBezTo>
                      <a:pt x="15" y="8"/>
                      <a:pt x="15" y="8"/>
                      <a:pt x="15" y="8"/>
                    </a:cubicBezTo>
                    <a:cubicBezTo>
                      <a:pt x="14" y="9"/>
                      <a:pt x="12" y="10"/>
                      <a:pt x="14" y="12"/>
                    </a:cubicBezTo>
                    <a:cubicBezTo>
                      <a:pt x="16" y="13"/>
                      <a:pt x="17" y="13"/>
                      <a:pt x="16" y="16"/>
                    </a:cubicBezTo>
                    <a:cubicBezTo>
                      <a:pt x="15" y="16"/>
                      <a:pt x="13" y="15"/>
                      <a:pt x="12" y="15"/>
                    </a:cubicBezTo>
                    <a:cubicBezTo>
                      <a:pt x="11" y="15"/>
                      <a:pt x="10" y="15"/>
                      <a:pt x="10" y="16"/>
                    </a:cubicBezTo>
                    <a:cubicBezTo>
                      <a:pt x="10" y="24"/>
                      <a:pt x="10" y="24"/>
                      <a:pt x="10" y="24"/>
                    </a:cubicBezTo>
                    <a:cubicBezTo>
                      <a:pt x="4" y="29"/>
                      <a:pt x="4" y="29"/>
                      <a:pt x="4" y="29"/>
                    </a:cubicBezTo>
                    <a:cubicBezTo>
                      <a:pt x="6" y="24"/>
                      <a:pt x="8" y="19"/>
                      <a:pt x="8" y="12"/>
                    </a:cubicBezTo>
                    <a:cubicBezTo>
                      <a:pt x="8" y="11"/>
                      <a:pt x="8" y="11"/>
                      <a:pt x="8" y="11"/>
                    </a:cubicBezTo>
                    <a:cubicBezTo>
                      <a:pt x="8" y="8"/>
                      <a:pt x="4" y="10"/>
                      <a:pt x="4" y="11"/>
                    </a:cubicBezTo>
                    <a:cubicBezTo>
                      <a:pt x="4" y="12"/>
                      <a:pt x="5" y="12"/>
                      <a:pt x="5" y="14"/>
                    </a:cubicBezTo>
                    <a:cubicBezTo>
                      <a:pt x="5" y="15"/>
                      <a:pt x="5" y="15"/>
                      <a:pt x="5" y="15"/>
                    </a:cubicBezTo>
                    <a:cubicBezTo>
                      <a:pt x="5" y="20"/>
                      <a:pt x="0" y="33"/>
                      <a:pt x="4" y="33"/>
                    </a:cubicBezTo>
                    <a:cubicBezTo>
                      <a:pt x="6" y="33"/>
                      <a:pt x="7" y="30"/>
                      <a:pt x="8" y="29"/>
                    </a:cubicBezTo>
                    <a:cubicBezTo>
                      <a:pt x="8" y="32"/>
                      <a:pt x="6" y="44"/>
                      <a:pt x="11" y="44"/>
                    </a:cubicBezTo>
                    <a:cubicBezTo>
                      <a:pt x="14" y="44"/>
                      <a:pt x="15" y="39"/>
                      <a:pt x="16" y="37"/>
                    </a:cubicBezTo>
                    <a:cubicBezTo>
                      <a:pt x="18" y="37"/>
                      <a:pt x="19" y="40"/>
                      <a:pt x="21" y="40"/>
                    </a:cubicBezTo>
                    <a:cubicBezTo>
                      <a:pt x="22" y="40"/>
                      <a:pt x="23" y="40"/>
                      <a:pt x="23" y="39"/>
                    </a:cubicBezTo>
                    <a:cubicBezTo>
                      <a:pt x="23" y="37"/>
                      <a:pt x="18" y="36"/>
                      <a:pt x="17" y="31"/>
                    </a:cubicBezTo>
                    <a:cubicBezTo>
                      <a:pt x="17" y="28"/>
                      <a:pt x="18" y="28"/>
                      <a:pt x="18" y="26"/>
                    </a:cubicBezTo>
                    <a:cubicBezTo>
                      <a:pt x="17" y="24"/>
                      <a:pt x="17" y="22"/>
                      <a:pt x="17" y="20"/>
                    </a:cubicBezTo>
                    <a:cubicBezTo>
                      <a:pt x="17" y="19"/>
                      <a:pt x="17" y="18"/>
                      <a:pt x="17" y="17"/>
                    </a:cubicBezTo>
                    <a:cubicBezTo>
                      <a:pt x="18" y="17"/>
                      <a:pt x="18" y="17"/>
                      <a:pt x="18" y="17"/>
                    </a:cubicBezTo>
                    <a:cubicBezTo>
                      <a:pt x="19" y="25"/>
                      <a:pt x="19" y="25"/>
                      <a:pt x="19" y="25"/>
                    </a:cubicBezTo>
                    <a:cubicBezTo>
                      <a:pt x="19" y="25"/>
                      <a:pt x="18" y="28"/>
                      <a:pt x="18" y="28"/>
                    </a:cubicBezTo>
                    <a:cubicBezTo>
                      <a:pt x="18" y="29"/>
                      <a:pt x="21" y="33"/>
                      <a:pt x="21" y="33"/>
                    </a:cubicBezTo>
                    <a:cubicBezTo>
                      <a:pt x="24" y="33"/>
                      <a:pt x="28" y="27"/>
                      <a:pt x="28" y="27"/>
                    </a:cubicBezTo>
                    <a:cubicBezTo>
                      <a:pt x="30" y="27"/>
                      <a:pt x="31" y="31"/>
                      <a:pt x="33" y="32"/>
                    </a:cubicBezTo>
                    <a:cubicBezTo>
                      <a:pt x="35" y="35"/>
                      <a:pt x="35" y="35"/>
                      <a:pt x="39" y="37"/>
                    </a:cubicBezTo>
                    <a:cubicBezTo>
                      <a:pt x="38" y="34"/>
                      <a:pt x="37" y="29"/>
                      <a:pt x="36" y="26"/>
                    </a:cubicBezTo>
                    <a:cubicBezTo>
                      <a:pt x="35" y="23"/>
                      <a:pt x="33" y="20"/>
                      <a:pt x="32" y="17"/>
                    </a:cubicBezTo>
                    <a:cubicBezTo>
                      <a:pt x="37" y="11"/>
                      <a:pt x="37" y="11"/>
                      <a:pt x="37" y="11"/>
                    </a:cubicBezTo>
                    <a:cubicBezTo>
                      <a:pt x="36" y="9"/>
                      <a:pt x="36" y="9"/>
                      <a:pt x="36" y="9"/>
                    </a:cubicBezTo>
                    <a:cubicBezTo>
                      <a:pt x="33" y="10"/>
                      <a:pt x="33" y="10"/>
                      <a:pt x="33" y="10"/>
                    </a:cubicBezTo>
                    <a:cubicBezTo>
                      <a:pt x="30" y="6"/>
                      <a:pt x="27" y="9"/>
                      <a:pt x="25" y="5"/>
                    </a:cubicBezTo>
                    <a:cubicBezTo>
                      <a:pt x="24" y="2"/>
                      <a:pt x="20" y="0"/>
                      <a:pt x="17" y="0"/>
                    </a:cubicBezTo>
                    <a:cubicBezTo>
                      <a:pt x="17" y="0"/>
                      <a:pt x="17" y="0"/>
                      <a:pt x="17" y="0"/>
                    </a:cubicBezTo>
                    <a:cubicBezTo>
                      <a:pt x="16" y="0"/>
                      <a:pt x="15" y="0"/>
                      <a:pt x="15" y="1"/>
                    </a:cubicBezTo>
                    <a:close/>
                    <a:moveTo>
                      <a:pt x="14" y="27"/>
                    </a:moveTo>
                    <a:cubicBezTo>
                      <a:pt x="14" y="25"/>
                      <a:pt x="13" y="24"/>
                      <a:pt x="14" y="24"/>
                    </a:cubicBezTo>
                    <a:cubicBezTo>
                      <a:pt x="15" y="23"/>
                      <a:pt x="15" y="22"/>
                      <a:pt x="16" y="23"/>
                    </a:cubicBezTo>
                    <a:cubicBezTo>
                      <a:pt x="16" y="23"/>
                      <a:pt x="16" y="24"/>
                      <a:pt x="16" y="25"/>
                    </a:cubicBezTo>
                    <a:cubicBezTo>
                      <a:pt x="16" y="26"/>
                      <a:pt x="15" y="27"/>
                      <a:pt x="15" y="27"/>
                    </a:cubicBezTo>
                    <a:cubicBezTo>
                      <a:pt x="15" y="27"/>
                      <a:pt x="14" y="28"/>
                      <a:pt x="14" y="27"/>
                    </a:cubicBezTo>
                    <a:close/>
                    <a:moveTo>
                      <a:pt x="12" y="21"/>
                    </a:moveTo>
                    <a:cubicBezTo>
                      <a:pt x="12" y="20"/>
                      <a:pt x="12" y="20"/>
                      <a:pt x="13" y="19"/>
                    </a:cubicBezTo>
                    <a:cubicBezTo>
                      <a:pt x="13" y="19"/>
                      <a:pt x="14" y="19"/>
                      <a:pt x="14" y="20"/>
                    </a:cubicBezTo>
                    <a:cubicBezTo>
                      <a:pt x="14" y="22"/>
                      <a:pt x="13" y="22"/>
                      <a:pt x="12" y="21"/>
                    </a:cubicBezTo>
                    <a:close/>
                    <a:moveTo>
                      <a:pt x="12" y="32"/>
                    </a:moveTo>
                    <a:cubicBezTo>
                      <a:pt x="13" y="32"/>
                      <a:pt x="14" y="33"/>
                      <a:pt x="14" y="34"/>
                    </a:cubicBezTo>
                    <a:cubicBezTo>
                      <a:pt x="13" y="34"/>
                      <a:pt x="13" y="36"/>
                      <a:pt x="13" y="36"/>
                    </a:cubicBezTo>
                    <a:cubicBezTo>
                      <a:pt x="12" y="36"/>
                      <a:pt x="12" y="32"/>
                      <a:pt x="12" y="32"/>
                    </a:cubicBezTo>
                    <a:close/>
                    <a:moveTo>
                      <a:pt x="24" y="24"/>
                    </a:moveTo>
                    <a:cubicBezTo>
                      <a:pt x="23" y="24"/>
                      <a:pt x="23" y="23"/>
                      <a:pt x="25" y="22"/>
                    </a:cubicBezTo>
                    <a:cubicBezTo>
                      <a:pt x="26" y="21"/>
                      <a:pt x="26" y="22"/>
                      <a:pt x="26" y="23"/>
                    </a:cubicBezTo>
                    <a:cubicBezTo>
                      <a:pt x="25" y="24"/>
                      <a:pt x="24" y="25"/>
                      <a:pt x="24" y="24"/>
                    </a:cubicBezTo>
                    <a:close/>
                    <a:moveTo>
                      <a:pt x="20" y="14"/>
                    </a:moveTo>
                    <a:cubicBezTo>
                      <a:pt x="20" y="14"/>
                      <a:pt x="21" y="14"/>
                      <a:pt x="21" y="13"/>
                    </a:cubicBezTo>
                    <a:cubicBezTo>
                      <a:pt x="22" y="13"/>
                      <a:pt x="22" y="14"/>
                      <a:pt x="22" y="15"/>
                    </a:cubicBezTo>
                    <a:cubicBezTo>
                      <a:pt x="21" y="16"/>
                      <a:pt x="21" y="15"/>
                      <a:pt x="20" y="14"/>
                    </a:cubicBezTo>
                    <a:close/>
                    <a:moveTo>
                      <a:pt x="30" y="14"/>
                    </a:moveTo>
                    <a:cubicBezTo>
                      <a:pt x="30" y="13"/>
                      <a:pt x="30" y="13"/>
                      <a:pt x="30" y="13"/>
                    </a:cubicBezTo>
                    <a:cubicBezTo>
                      <a:pt x="31" y="14"/>
                      <a:pt x="31" y="14"/>
                      <a:pt x="31" y="14"/>
                    </a:cubicBezTo>
                    <a:cubicBezTo>
                      <a:pt x="31" y="14"/>
                      <a:pt x="31" y="14"/>
                      <a:pt x="30" y="14"/>
                    </a:cubicBezTo>
                    <a:cubicBezTo>
                      <a:pt x="30" y="14"/>
                      <a:pt x="30" y="14"/>
                      <a:pt x="30" y="1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î$ḻïḑê">
                <a:extLst>
                  <a:ext uri="{FF2B5EF4-FFF2-40B4-BE49-F238E27FC236}">
                    <a16:creationId xmlns:a16="http://schemas.microsoft.com/office/drawing/2014/main" id="{9C4F0DDA-49B1-40DE-9EB8-FA162A9072C9}"/>
                  </a:ext>
                </a:extLst>
              </p:cNvPr>
              <p:cNvSpPr/>
              <p:nvPr/>
            </p:nvSpPr>
            <p:spPr bwMode="auto">
              <a:xfrm>
                <a:off x="3586163" y="3059113"/>
                <a:ext cx="95250" cy="100013"/>
              </a:xfrm>
              <a:custGeom>
                <a:avLst/>
                <a:gdLst>
                  <a:gd name="T0" fmla="*/ 17 w 29"/>
                  <a:gd name="T1" fmla="*/ 8 h 30"/>
                  <a:gd name="T2" fmla="*/ 10 w 29"/>
                  <a:gd name="T3" fmla="*/ 1 h 30"/>
                  <a:gd name="T4" fmla="*/ 9 w 29"/>
                  <a:gd name="T5" fmla="*/ 5 h 30"/>
                  <a:gd name="T6" fmla="*/ 9 w 29"/>
                  <a:gd name="T7" fmla="*/ 6 h 30"/>
                  <a:gd name="T8" fmla="*/ 6 w 29"/>
                  <a:gd name="T9" fmla="*/ 12 h 30"/>
                  <a:gd name="T10" fmla="*/ 1 w 29"/>
                  <a:gd name="T11" fmla="*/ 9 h 30"/>
                  <a:gd name="T12" fmla="*/ 0 w 29"/>
                  <a:gd name="T13" fmla="*/ 10 h 30"/>
                  <a:gd name="T14" fmla="*/ 0 w 29"/>
                  <a:gd name="T15" fmla="*/ 11 h 30"/>
                  <a:gd name="T16" fmla="*/ 4 w 29"/>
                  <a:gd name="T17" fmla="*/ 16 h 30"/>
                  <a:gd name="T18" fmla="*/ 6 w 29"/>
                  <a:gd name="T19" fmla="*/ 16 h 30"/>
                  <a:gd name="T20" fmla="*/ 15 w 29"/>
                  <a:gd name="T21" fmla="*/ 13 h 30"/>
                  <a:gd name="T22" fmla="*/ 21 w 29"/>
                  <a:gd name="T23" fmla="*/ 16 h 30"/>
                  <a:gd name="T24" fmla="*/ 27 w 29"/>
                  <a:gd name="T25" fmla="*/ 20 h 30"/>
                  <a:gd name="T26" fmla="*/ 27 w 29"/>
                  <a:gd name="T27" fmla="*/ 20 h 30"/>
                  <a:gd name="T28" fmla="*/ 29 w 29"/>
                  <a:gd name="T29" fmla="*/ 19 h 30"/>
                  <a:gd name="T30" fmla="*/ 26 w 29"/>
                  <a:gd name="T31" fmla="*/ 13 h 30"/>
                  <a:gd name="T32" fmla="*/ 26 w 29"/>
                  <a:gd name="T33" fmla="*/ 11 h 30"/>
                  <a:gd name="T34" fmla="*/ 26 w 29"/>
                  <a:gd name="T35" fmla="*/ 10 h 30"/>
                  <a:gd name="T36" fmla="*/ 24 w 29"/>
                  <a:gd name="T37" fmla="*/ 13 h 30"/>
                  <a:gd name="T38" fmla="*/ 24 w 29"/>
                  <a:gd name="T39" fmla="*/ 14 h 30"/>
                  <a:gd name="T40" fmla="*/ 20 w 29"/>
                  <a:gd name="T41" fmla="*/ 10 h 30"/>
                  <a:gd name="T42" fmla="*/ 29 w 29"/>
                  <a:gd name="T43" fmla="*/ 2 h 30"/>
                  <a:gd name="T44" fmla="*/ 28 w 29"/>
                  <a:gd name="T45" fmla="*/ 0 h 30"/>
                  <a:gd name="T46" fmla="*/ 27 w 29"/>
                  <a:gd name="T47" fmla="*/ 0 h 30"/>
                  <a:gd name="T48" fmla="*/ 17 w 29"/>
                  <a:gd name="T49" fmla="*/ 8 h 30"/>
                  <a:gd name="T50" fmla="*/ 7 w 29"/>
                  <a:gd name="T51" fmla="*/ 27 h 30"/>
                  <a:gd name="T52" fmla="*/ 9 w 29"/>
                  <a:gd name="T53" fmla="*/ 23 h 30"/>
                  <a:gd name="T54" fmla="*/ 10 w 29"/>
                  <a:gd name="T55" fmla="*/ 17 h 30"/>
                  <a:gd name="T56" fmla="*/ 14 w 29"/>
                  <a:gd name="T57" fmla="*/ 18 h 30"/>
                  <a:gd name="T58" fmla="*/ 14 w 29"/>
                  <a:gd name="T59" fmla="*/ 25 h 30"/>
                  <a:gd name="T60" fmla="*/ 11 w 29"/>
                  <a:gd name="T61" fmla="*/ 30 h 30"/>
                  <a:gd name="T62" fmla="*/ 7 w 29"/>
                  <a:gd name="T63" fmla="*/ 29 h 30"/>
                  <a:gd name="T64" fmla="*/ 7 w 29"/>
                  <a:gd name="T65"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 h="30">
                    <a:moveTo>
                      <a:pt x="17" y="8"/>
                    </a:moveTo>
                    <a:cubicBezTo>
                      <a:pt x="14" y="8"/>
                      <a:pt x="11" y="2"/>
                      <a:pt x="10" y="1"/>
                    </a:cubicBezTo>
                    <a:cubicBezTo>
                      <a:pt x="9" y="2"/>
                      <a:pt x="9" y="3"/>
                      <a:pt x="9" y="5"/>
                    </a:cubicBezTo>
                    <a:cubicBezTo>
                      <a:pt x="9" y="6"/>
                      <a:pt x="9" y="6"/>
                      <a:pt x="9" y="6"/>
                    </a:cubicBezTo>
                    <a:cubicBezTo>
                      <a:pt x="9" y="8"/>
                      <a:pt x="17" y="12"/>
                      <a:pt x="6" y="12"/>
                    </a:cubicBezTo>
                    <a:cubicBezTo>
                      <a:pt x="5" y="12"/>
                      <a:pt x="4" y="9"/>
                      <a:pt x="1" y="9"/>
                    </a:cubicBezTo>
                    <a:cubicBezTo>
                      <a:pt x="0" y="9"/>
                      <a:pt x="0" y="9"/>
                      <a:pt x="0" y="10"/>
                    </a:cubicBezTo>
                    <a:cubicBezTo>
                      <a:pt x="0" y="11"/>
                      <a:pt x="0" y="11"/>
                      <a:pt x="0" y="11"/>
                    </a:cubicBezTo>
                    <a:cubicBezTo>
                      <a:pt x="0" y="13"/>
                      <a:pt x="2" y="16"/>
                      <a:pt x="4" y="16"/>
                    </a:cubicBezTo>
                    <a:cubicBezTo>
                      <a:pt x="6" y="16"/>
                      <a:pt x="6" y="16"/>
                      <a:pt x="6" y="16"/>
                    </a:cubicBezTo>
                    <a:cubicBezTo>
                      <a:pt x="10" y="16"/>
                      <a:pt x="13" y="14"/>
                      <a:pt x="15" y="13"/>
                    </a:cubicBezTo>
                    <a:cubicBezTo>
                      <a:pt x="17" y="14"/>
                      <a:pt x="19" y="14"/>
                      <a:pt x="21" y="16"/>
                    </a:cubicBezTo>
                    <a:cubicBezTo>
                      <a:pt x="22" y="16"/>
                      <a:pt x="26" y="20"/>
                      <a:pt x="27" y="20"/>
                    </a:cubicBezTo>
                    <a:cubicBezTo>
                      <a:pt x="27" y="20"/>
                      <a:pt x="27" y="20"/>
                      <a:pt x="27" y="20"/>
                    </a:cubicBezTo>
                    <a:cubicBezTo>
                      <a:pt x="28" y="20"/>
                      <a:pt x="28" y="19"/>
                      <a:pt x="29" y="19"/>
                    </a:cubicBezTo>
                    <a:cubicBezTo>
                      <a:pt x="29" y="16"/>
                      <a:pt x="28" y="15"/>
                      <a:pt x="26" y="13"/>
                    </a:cubicBezTo>
                    <a:cubicBezTo>
                      <a:pt x="26" y="13"/>
                      <a:pt x="26" y="11"/>
                      <a:pt x="26" y="11"/>
                    </a:cubicBezTo>
                    <a:cubicBezTo>
                      <a:pt x="26" y="10"/>
                      <a:pt x="26" y="10"/>
                      <a:pt x="26" y="10"/>
                    </a:cubicBezTo>
                    <a:cubicBezTo>
                      <a:pt x="24" y="13"/>
                      <a:pt x="24" y="13"/>
                      <a:pt x="24" y="13"/>
                    </a:cubicBezTo>
                    <a:cubicBezTo>
                      <a:pt x="24" y="14"/>
                      <a:pt x="24" y="14"/>
                      <a:pt x="24" y="14"/>
                    </a:cubicBezTo>
                    <a:cubicBezTo>
                      <a:pt x="20" y="10"/>
                      <a:pt x="20" y="10"/>
                      <a:pt x="20" y="10"/>
                    </a:cubicBezTo>
                    <a:cubicBezTo>
                      <a:pt x="22" y="8"/>
                      <a:pt x="29" y="6"/>
                      <a:pt x="29" y="2"/>
                    </a:cubicBezTo>
                    <a:cubicBezTo>
                      <a:pt x="29" y="0"/>
                      <a:pt x="29" y="1"/>
                      <a:pt x="28" y="0"/>
                    </a:cubicBezTo>
                    <a:cubicBezTo>
                      <a:pt x="27" y="0"/>
                      <a:pt x="27" y="0"/>
                      <a:pt x="27" y="0"/>
                    </a:cubicBezTo>
                    <a:cubicBezTo>
                      <a:pt x="26" y="0"/>
                      <a:pt x="21" y="8"/>
                      <a:pt x="17" y="8"/>
                    </a:cubicBezTo>
                    <a:close/>
                    <a:moveTo>
                      <a:pt x="7" y="27"/>
                    </a:moveTo>
                    <a:cubicBezTo>
                      <a:pt x="7" y="26"/>
                      <a:pt x="9" y="24"/>
                      <a:pt x="9" y="23"/>
                    </a:cubicBezTo>
                    <a:cubicBezTo>
                      <a:pt x="10" y="21"/>
                      <a:pt x="10" y="19"/>
                      <a:pt x="10" y="17"/>
                    </a:cubicBezTo>
                    <a:cubicBezTo>
                      <a:pt x="11" y="16"/>
                      <a:pt x="12" y="16"/>
                      <a:pt x="14" y="18"/>
                    </a:cubicBezTo>
                    <a:cubicBezTo>
                      <a:pt x="14" y="22"/>
                      <a:pt x="15" y="21"/>
                      <a:pt x="14" y="25"/>
                    </a:cubicBezTo>
                    <a:cubicBezTo>
                      <a:pt x="14" y="27"/>
                      <a:pt x="13" y="30"/>
                      <a:pt x="11" y="30"/>
                    </a:cubicBezTo>
                    <a:cubicBezTo>
                      <a:pt x="9" y="30"/>
                      <a:pt x="8" y="30"/>
                      <a:pt x="7" y="29"/>
                    </a:cubicBezTo>
                    <a:lnTo>
                      <a:pt x="7" y="2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ïṡlïḑé">
                <a:extLst>
                  <a:ext uri="{FF2B5EF4-FFF2-40B4-BE49-F238E27FC236}">
                    <a16:creationId xmlns:a16="http://schemas.microsoft.com/office/drawing/2014/main" id="{38434C44-919A-4C0B-830E-EC3E8A0F49FA}"/>
                  </a:ext>
                </a:extLst>
              </p:cNvPr>
              <p:cNvSpPr/>
              <p:nvPr/>
            </p:nvSpPr>
            <p:spPr bwMode="auto">
              <a:xfrm>
                <a:off x="2806700" y="3025775"/>
                <a:ext cx="142875" cy="146050"/>
              </a:xfrm>
              <a:custGeom>
                <a:avLst/>
                <a:gdLst>
                  <a:gd name="T0" fmla="*/ 5 w 43"/>
                  <a:gd name="T1" fmla="*/ 14 h 44"/>
                  <a:gd name="T2" fmla="*/ 12 w 43"/>
                  <a:gd name="T3" fmla="*/ 3 h 44"/>
                  <a:gd name="T4" fmla="*/ 33 w 43"/>
                  <a:gd name="T5" fmla="*/ 25 h 44"/>
                  <a:gd name="T6" fmla="*/ 28 w 43"/>
                  <a:gd name="T7" fmla="*/ 28 h 44"/>
                  <a:gd name="T8" fmla="*/ 28 w 43"/>
                  <a:gd name="T9" fmla="*/ 30 h 44"/>
                  <a:gd name="T10" fmla="*/ 25 w 43"/>
                  <a:gd name="T11" fmla="*/ 32 h 44"/>
                  <a:gd name="T12" fmla="*/ 26 w 43"/>
                  <a:gd name="T13" fmla="*/ 33 h 44"/>
                  <a:gd name="T14" fmla="*/ 20 w 43"/>
                  <a:gd name="T15" fmla="*/ 38 h 44"/>
                  <a:gd name="T16" fmla="*/ 19 w 43"/>
                  <a:gd name="T17" fmla="*/ 38 h 44"/>
                  <a:gd name="T18" fmla="*/ 9 w 43"/>
                  <a:gd name="T19" fmla="*/ 26 h 44"/>
                  <a:gd name="T20" fmla="*/ 13 w 43"/>
                  <a:gd name="T21" fmla="*/ 20 h 44"/>
                  <a:gd name="T22" fmla="*/ 13 w 43"/>
                  <a:gd name="T23" fmla="*/ 21 h 44"/>
                  <a:gd name="T24" fmla="*/ 12 w 43"/>
                  <a:gd name="T25" fmla="*/ 27 h 44"/>
                  <a:gd name="T26" fmla="*/ 14 w 43"/>
                  <a:gd name="T27" fmla="*/ 30 h 44"/>
                  <a:gd name="T28" fmla="*/ 18 w 43"/>
                  <a:gd name="T29" fmla="*/ 29 h 44"/>
                  <a:gd name="T30" fmla="*/ 18 w 43"/>
                  <a:gd name="T31" fmla="*/ 31 h 44"/>
                  <a:gd name="T32" fmla="*/ 22 w 43"/>
                  <a:gd name="T33" fmla="*/ 33 h 44"/>
                  <a:gd name="T34" fmla="*/ 27 w 43"/>
                  <a:gd name="T35" fmla="*/ 17 h 44"/>
                  <a:gd name="T36" fmla="*/ 25 w 43"/>
                  <a:gd name="T37" fmla="*/ 15 h 44"/>
                  <a:gd name="T38" fmla="*/ 16 w 43"/>
                  <a:gd name="T39" fmla="*/ 19 h 44"/>
                  <a:gd name="T40" fmla="*/ 12 w 43"/>
                  <a:gd name="T41" fmla="*/ 14 h 44"/>
                  <a:gd name="T42" fmla="*/ 11 w 43"/>
                  <a:gd name="T43" fmla="*/ 14 h 44"/>
                  <a:gd name="T44" fmla="*/ 7 w 43"/>
                  <a:gd name="T45" fmla="*/ 23 h 44"/>
                  <a:gd name="T46" fmla="*/ 5 w 43"/>
                  <a:gd name="T47" fmla="*/ 14 h 44"/>
                  <a:gd name="T48" fmla="*/ 0 w 43"/>
                  <a:gd name="T49" fmla="*/ 20 h 44"/>
                  <a:gd name="T50" fmla="*/ 10 w 43"/>
                  <a:gd name="T51" fmla="*/ 33 h 44"/>
                  <a:gd name="T52" fmla="*/ 21 w 43"/>
                  <a:gd name="T53" fmla="*/ 44 h 44"/>
                  <a:gd name="T54" fmla="*/ 21 w 43"/>
                  <a:gd name="T55" fmla="*/ 41 h 44"/>
                  <a:gd name="T56" fmla="*/ 23 w 43"/>
                  <a:gd name="T57" fmla="*/ 41 h 44"/>
                  <a:gd name="T58" fmla="*/ 28 w 43"/>
                  <a:gd name="T59" fmla="*/ 36 h 44"/>
                  <a:gd name="T60" fmla="*/ 36 w 43"/>
                  <a:gd name="T61" fmla="*/ 32 h 44"/>
                  <a:gd name="T62" fmla="*/ 30 w 43"/>
                  <a:gd name="T63" fmla="*/ 14 h 44"/>
                  <a:gd name="T64" fmla="*/ 13 w 43"/>
                  <a:gd name="T65" fmla="*/ 0 h 44"/>
                  <a:gd name="T66" fmla="*/ 0 w 43"/>
                  <a:gd name="T67" fmla="*/ 20 h 44"/>
                  <a:gd name="T68" fmla="*/ 23 w 43"/>
                  <a:gd name="T69" fmla="*/ 20 h 44"/>
                  <a:gd name="T70" fmla="*/ 24 w 43"/>
                  <a:gd name="T71" fmla="*/ 21 h 44"/>
                  <a:gd name="T72" fmla="*/ 25 w 43"/>
                  <a:gd name="T73" fmla="*/ 20 h 44"/>
                  <a:gd name="T74" fmla="*/ 23 w 43"/>
                  <a:gd name="T75" fmla="*/ 19 h 44"/>
                  <a:gd name="T76" fmla="*/ 23 w 43"/>
                  <a:gd name="T77" fmla="*/ 2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 h="44">
                    <a:moveTo>
                      <a:pt x="5" y="14"/>
                    </a:moveTo>
                    <a:cubicBezTo>
                      <a:pt x="5" y="10"/>
                      <a:pt x="9" y="5"/>
                      <a:pt x="12" y="3"/>
                    </a:cubicBezTo>
                    <a:cubicBezTo>
                      <a:pt x="17" y="6"/>
                      <a:pt x="33" y="18"/>
                      <a:pt x="33" y="25"/>
                    </a:cubicBezTo>
                    <a:cubicBezTo>
                      <a:pt x="33" y="27"/>
                      <a:pt x="30" y="27"/>
                      <a:pt x="28" y="28"/>
                    </a:cubicBezTo>
                    <a:cubicBezTo>
                      <a:pt x="28" y="30"/>
                      <a:pt x="28" y="30"/>
                      <a:pt x="28" y="30"/>
                    </a:cubicBezTo>
                    <a:cubicBezTo>
                      <a:pt x="25" y="32"/>
                      <a:pt x="25" y="32"/>
                      <a:pt x="25" y="32"/>
                    </a:cubicBezTo>
                    <a:cubicBezTo>
                      <a:pt x="26" y="33"/>
                      <a:pt x="26" y="33"/>
                      <a:pt x="26" y="33"/>
                    </a:cubicBezTo>
                    <a:cubicBezTo>
                      <a:pt x="24" y="35"/>
                      <a:pt x="23" y="38"/>
                      <a:pt x="20" y="38"/>
                    </a:cubicBezTo>
                    <a:cubicBezTo>
                      <a:pt x="19" y="38"/>
                      <a:pt x="19" y="38"/>
                      <a:pt x="19" y="38"/>
                    </a:cubicBezTo>
                    <a:cubicBezTo>
                      <a:pt x="18" y="36"/>
                      <a:pt x="9" y="29"/>
                      <a:pt x="9" y="26"/>
                    </a:cubicBezTo>
                    <a:cubicBezTo>
                      <a:pt x="9" y="24"/>
                      <a:pt x="11" y="20"/>
                      <a:pt x="13" y="20"/>
                    </a:cubicBezTo>
                    <a:cubicBezTo>
                      <a:pt x="13" y="21"/>
                      <a:pt x="13" y="21"/>
                      <a:pt x="13" y="21"/>
                    </a:cubicBezTo>
                    <a:cubicBezTo>
                      <a:pt x="13" y="24"/>
                      <a:pt x="13" y="26"/>
                      <a:pt x="12" y="27"/>
                    </a:cubicBezTo>
                    <a:cubicBezTo>
                      <a:pt x="12" y="29"/>
                      <a:pt x="13" y="30"/>
                      <a:pt x="14" y="30"/>
                    </a:cubicBezTo>
                    <a:cubicBezTo>
                      <a:pt x="18" y="29"/>
                      <a:pt x="18" y="29"/>
                      <a:pt x="18" y="29"/>
                    </a:cubicBezTo>
                    <a:cubicBezTo>
                      <a:pt x="18" y="31"/>
                      <a:pt x="18" y="31"/>
                      <a:pt x="18" y="31"/>
                    </a:cubicBezTo>
                    <a:cubicBezTo>
                      <a:pt x="19" y="32"/>
                      <a:pt x="20" y="33"/>
                      <a:pt x="22" y="33"/>
                    </a:cubicBezTo>
                    <a:cubicBezTo>
                      <a:pt x="26" y="33"/>
                      <a:pt x="26" y="21"/>
                      <a:pt x="27" y="17"/>
                    </a:cubicBezTo>
                    <a:cubicBezTo>
                      <a:pt x="26" y="17"/>
                      <a:pt x="26" y="15"/>
                      <a:pt x="25" y="15"/>
                    </a:cubicBezTo>
                    <a:cubicBezTo>
                      <a:pt x="19" y="15"/>
                      <a:pt x="21" y="19"/>
                      <a:pt x="16" y="19"/>
                    </a:cubicBezTo>
                    <a:cubicBezTo>
                      <a:pt x="15" y="18"/>
                      <a:pt x="14" y="14"/>
                      <a:pt x="12" y="14"/>
                    </a:cubicBezTo>
                    <a:cubicBezTo>
                      <a:pt x="11" y="14"/>
                      <a:pt x="11" y="14"/>
                      <a:pt x="11" y="14"/>
                    </a:cubicBezTo>
                    <a:cubicBezTo>
                      <a:pt x="8" y="14"/>
                      <a:pt x="8" y="21"/>
                      <a:pt x="7" y="23"/>
                    </a:cubicBezTo>
                    <a:cubicBezTo>
                      <a:pt x="5" y="22"/>
                      <a:pt x="5" y="18"/>
                      <a:pt x="5" y="14"/>
                    </a:cubicBezTo>
                    <a:close/>
                    <a:moveTo>
                      <a:pt x="0" y="20"/>
                    </a:moveTo>
                    <a:cubicBezTo>
                      <a:pt x="0" y="28"/>
                      <a:pt x="6" y="29"/>
                      <a:pt x="10" y="33"/>
                    </a:cubicBezTo>
                    <a:cubicBezTo>
                      <a:pt x="14" y="37"/>
                      <a:pt x="14" y="44"/>
                      <a:pt x="21" y="44"/>
                    </a:cubicBezTo>
                    <a:cubicBezTo>
                      <a:pt x="21" y="41"/>
                      <a:pt x="21" y="41"/>
                      <a:pt x="21" y="41"/>
                    </a:cubicBezTo>
                    <a:cubicBezTo>
                      <a:pt x="23" y="41"/>
                      <a:pt x="23" y="41"/>
                      <a:pt x="23" y="41"/>
                    </a:cubicBezTo>
                    <a:cubicBezTo>
                      <a:pt x="25" y="41"/>
                      <a:pt x="28" y="37"/>
                      <a:pt x="28" y="36"/>
                    </a:cubicBezTo>
                    <a:cubicBezTo>
                      <a:pt x="30" y="32"/>
                      <a:pt x="29" y="32"/>
                      <a:pt x="36" y="32"/>
                    </a:cubicBezTo>
                    <a:cubicBezTo>
                      <a:pt x="43" y="21"/>
                      <a:pt x="36" y="20"/>
                      <a:pt x="30" y="14"/>
                    </a:cubicBezTo>
                    <a:cubicBezTo>
                      <a:pt x="27" y="10"/>
                      <a:pt x="18" y="0"/>
                      <a:pt x="13" y="0"/>
                    </a:cubicBezTo>
                    <a:cubicBezTo>
                      <a:pt x="7" y="0"/>
                      <a:pt x="0" y="13"/>
                      <a:pt x="0" y="20"/>
                    </a:cubicBezTo>
                    <a:close/>
                    <a:moveTo>
                      <a:pt x="23" y="20"/>
                    </a:moveTo>
                    <a:cubicBezTo>
                      <a:pt x="23" y="20"/>
                      <a:pt x="23" y="21"/>
                      <a:pt x="24" y="21"/>
                    </a:cubicBezTo>
                    <a:cubicBezTo>
                      <a:pt x="24" y="21"/>
                      <a:pt x="25" y="21"/>
                      <a:pt x="25" y="20"/>
                    </a:cubicBezTo>
                    <a:cubicBezTo>
                      <a:pt x="25" y="20"/>
                      <a:pt x="24" y="19"/>
                      <a:pt x="23" y="19"/>
                    </a:cubicBezTo>
                    <a:cubicBezTo>
                      <a:pt x="23" y="19"/>
                      <a:pt x="23" y="20"/>
                      <a:pt x="23" y="20"/>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íṥḻïḋe">
                <a:extLst>
                  <a:ext uri="{FF2B5EF4-FFF2-40B4-BE49-F238E27FC236}">
                    <a16:creationId xmlns:a16="http://schemas.microsoft.com/office/drawing/2014/main" id="{BFC39537-CDDD-47F9-B222-AAC9B34C07C1}"/>
                  </a:ext>
                </a:extLst>
              </p:cNvPr>
              <p:cNvSpPr/>
              <p:nvPr/>
            </p:nvSpPr>
            <p:spPr bwMode="auto">
              <a:xfrm>
                <a:off x="3189288" y="3128963"/>
                <a:ext cx="131763" cy="55563"/>
              </a:xfrm>
              <a:custGeom>
                <a:avLst/>
                <a:gdLst>
                  <a:gd name="T0" fmla="*/ 23 w 40"/>
                  <a:gd name="T1" fmla="*/ 17 h 17"/>
                  <a:gd name="T2" fmla="*/ 20 w 40"/>
                  <a:gd name="T3" fmla="*/ 10 h 17"/>
                  <a:gd name="T4" fmla="*/ 30 w 40"/>
                  <a:gd name="T5" fmla="*/ 6 h 17"/>
                  <a:gd name="T6" fmla="*/ 33 w 40"/>
                  <a:gd name="T7" fmla="*/ 6 h 17"/>
                  <a:gd name="T8" fmla="*/ 40 w 40"/>
                  <a:gd name="T9" fmla="*/ 6 h 17"/>
                  <a:gd name="T10" fmla="*/ 0 w 40"/>
                  <a:gd name="T11" fmla="*/ 0 h 17"/>
                  <a:gd name="T12" fmla="*/ 12 w 40"/>
                  <a:gd name="T13" fmla="*/ 8 h 17"/>
                  <a:gd name="T14" fmla="*/ 23 w 40"/>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17">
                    <a:moveTo>
                      <a:pt x="23" y="17"/>
                    </a:moveTo>
                    <a:cubicBezTo>
                      <a:pt x="22" y="14"/>
                      <a:pt x="20" y="13"/>
                      <a:pt x="20" y="10"/>
                    </a:cubicBezTo>
                    <a:cubicBezTo>
                      <a:pt x="20" y="7"/>
                      <a:pt x="27" y="6"/>
                      <a:pt x="30" y="6"/>
                    </a:cubicBezTo>
                    <a:cubicBezTo>
                      <a:pt x="33" y="6"/>
                      <a:pt x="33" y="6"/>
                      <a:pt x="33" y="6"/>
                    </a:cubicBezTo>
                    <a:cubicBezTo>
                      <a:pt x="40" y="6"/>
                      <a:pt x="40" y="6"/>
                      <a:pt x="40" y="6"/>
                    </a:cubicBezTo>
                    <a:cubicBezTo>
                      <a:pt x="35" y="4"/>
                      <a:pt x="9" y="0"/>
                      <a:pt x="0" y="0"/>
                    </a:cubicBezTo>
                    <a:cubicBezTo>
                      <a:pt x="1" y="1"/>
                      <a:pt x="10" y="6"/>
                      <a:pt x="12" y="8"/>
                    </a:cubicBezTo>
                    <a:cubicBezTo>
                      <a:pt x="16" y="10"/>
                      <a:pt x="20" y="15"/>
                      <a:pt x="23" y="17"/>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ísļïḓê">
                <a:extLst>
                  <a:ext uri="{FF2B5EF4-FFF2-40B4-BE49-F238E27FC236}">
                    <a16:creationId xmlns:a16="http://schemas.microsoft.com/office/drawing/2014/main" id="{0F8C933C-7794-4CC9-B948-698151295AFD}"/>
                  </a:ext>
                </a:extLst>
              </p:cNvPr>
              <p:cNvSpPr/>
              <p:nvPr/>
            </p:nvSpPr>
            <p:spPr bwMode="auto">
              <a:xfrm>
                <a:off x="3657600" y="3175000"/>
                <a:ext cx="139700" cy="127000"/>
              </a:xfrm>
              <a:custGeom>
                <a:avLst/>
                <a:gdLst>
                  <a:gd name="T0" fmla="*/ 32 w 42"/>
                  <a:gd name="T1" fmla="*/ 3 h 38"/>
                  <a:gd name="T2" fmla="*/ 29 w 42"/>
                  <a:gd name="T3" fmla="*/ 7 h 38"/>
                  <a:gd name="T4" fmla="*/ 30 w 42"/>
                  <a:gd name="T5" fmla="*/ 9 h 38"/>
                  <a:gd name="T6" fmla="*/ 37 w 42"/>
                  <a:gd name="T7" fmla="*/ 5 h 38"/>
                  <a:gd name="T8" fmla="*/ 32 w 42"/>
                  <a:gd name="T9" fmla="*/ 3 h 38"/>
                  <a:gd name="T10" fmla="*/ 10 w 42"/>
                  <a:gd name="T11" fmla="*/ 15 h 38"/>
                  <a:gd name="T12" fmla="*/ 15 w 42"/>
                  <a:gd name="T13" fmla="*/ 9 h 38"/>
                  <a:gd name="T14" fmla="*/ 34 w 42"/>
                  <a:gd name="T15" fmla="*/ 17 h 38"/>
                  <a:gd name="T16" fmla="*/ 32 w 42"/>
                  <a:gd name="T17" fmla="*/ 14 h 38"/>
                  <a:gd name="T18" fmla="*/ 36 w 42"/>
                  <a:gd name="T19" fmla="*/ 9 h 38"/>
                  <a:gd name="T20" fmla="*/ 36 w 42"/>
                  <a:gd name="T21" fmla="*/ 14 h 38"/>
                  <a:gd name="T22" fmla="*/ 42 w 42"/>
                  <a:gd name="T23" fmla="*/ 22 h 38"/>
                  <a:gd name="T24" fmla="*/ 39 w 42"/>
                  <a:gd name="T25" fmla="*/ 25 h 38"/>
                  <a:gd name="T26" fmla="*/ 38 w 42"/>
                  <a:gd name="T27" fmla="*/ 25 h 38"/>
                  <a:gd name="T28" fmla="*/ 34 w 42"/>
                  <a:gd name="T29" fmla="*/ 21 h 38"/>
                  <a:gd name="T30" fmla="*/ 29 w 42"/>
                  <a:gd name="T31" fmla="*/ 18 h 38"/>
                  <a:gd name="T32" fmla="*/ 31 w 42"/>
                  <a:gd name="T33" fmla="*/ 24 h 38"/>
                  <a:gd name="T34" fmla="*/ 28 w 42"/>
                  <a:gd name="T35" fmla="*/ 30 h 38"/>
                  <a:gd name="T36" fmla="*/ 27 w 42"/>
                  <a:gd name="T37" fmla="*/ 30 h 38"/>
                  <a:gd name="T38" fmla="*/ 23 w 42"/>
                  <a:gd name="T39" fmla="*/ 27 h 38"/>
                  <a:gd name="T40" fmla="*/ 20 w 42"/>
                  <a:gd name="T41" fmla="*/ 28 h 38"/>
                  <a:gd name="T42" fmla="*/ 19 w 42"/>
                  <a:gd name="T43" fmla="*/ 28 h 38"/>
                  <a:gd name="T44" fmla="*/ 14 w 42"/>
                  <a:gd name="T45" fmla="*/ 29 h 38"/>
                  <a:gd name="T46" fmla="*/ 19 w 42"/>
                  <a:gd name="T47" fmla="*/ 36 h 38"/>
                  <a:gd name="T48" fmla="*/ 19 w 42"/>
                  <a:gd name="T49" fmla="*/ 36 h 38"/>
                  <a:gd name="T50" fmla="*/ 17 w 42"/>
                  <a:gd name="T51" fmla="*/ 38 h 38"/>
                  <a:gd name="T52" fmla="*/ 11 w 42"/>
                  <a:gd name="T53" fmla="*/ 32 h 38"/>
                  <a:gd name="T54" fmla="*/ 7 w 42"/>
                  <a:gd name="T55" fmla="*/ 34 h 38"/>
                  <a:gd name="T56" fmla="*/ 0 w 42"/>
                  <a:gd name="T57" fmla="*/ 26 h 38"/>
                  <a:gd name="T58" fmla="*/ 3 w 42"/>
                  <a:gd name="T59" fmla="*/ 20 h 38"/>
                  <a:gd name="T60" fmla="*/ 10 w 42"/>
                  <a:gd name="T61" fmla="*/ 30 h 38"/>
                  <a:gd name="T62" fmla="*/ 3 w 42"/>
                  <a:gd name="T63" fmla="*/ 17 h 38"/>
                  <a:gd name="T64" fmla="*/ 8 w 42"/>
                  <a:gd name="T65" fmla="*/ 21 h 38"/>
                  <a:gd name="T66" fmla="*/ 13 w 42"/>
                  <a:gd name="T67" fmla="*/ 27 h 38"/>
                  <a:gd name="T68" fmla="*/ 19 w 42"/>
                  <a:gd name="T69" fmla="*/ 25 h 38"/>
                  <a:gd name="T70" fmla="*/ 16 w 42"/>
                  <a:gd name="T71" fmla="*/ 21 h 38"/>
                  <a:gd name="T72" fmla="*/ 18 w 42"/>
                  <a:gd name="T73" fmla="*/ 20 h 38"/>
                  <a:gd name="T74" fmla="*/ 18 w 42"/>
                  <a:gd name="T75" fmla="*/ 20 h 38"/>
                  <a:gd name="T76" fmla="*/ 22 w 42"/>
                  <a:gd name="T77" fmla="*/ 24 h 38"/>
                  <a:gd name="T78" fmla="*/ 27 w 42"/>
                  <a:gd name="T79" fmla="*/ 26 h 38"/>
                  <a:gd name="T80" fmla="*/ 28 w 42"/>
                  <a:gd name="T81" fmla="*/ 25 h 38"/>
                  <a:gd name="T82" fmla="*/ 28 w 42"/>
                  <a:gd name="T83" fmla="*/ 22 h 38"/>
                  <a:gd name="T84" fmla="*/ 23 w 42"/>
                  <a:gd name="T85" fmla="*/ 18 h 38"/>
                  <a:gd name="T86" fmla="*/ 18 w 42"/>
                  <a:gd name="T87" fmla="*/ 15 h 38"/>
                  <a:gd name="T88" fmla="*/ 12 w 42"/>
                  <a:gd name="T89" fmla="*/ 19 h 38"/>
                  <a:gd name="T90" fmla="*/ 11 w 42"/>
                  <a:gd name="T91" fmla="*/ 18 h 38"/>
                  <a:gd name="T92" fmla="*/ 11 w 42"/>
                  <a:gd name="T93" fmla="*/ 17 h 38"/>
                  <a:gd name="T94" fmla="*/ 10 w 42"/>
                  <a:gd name="T95" fmla="*/ 1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 h="38">
                    <a:moveTo>
                      <a:pt x="32" y="3"/>
                    </a:moveTo>
                    <a:cubicBezTo>
                      <a:pt x="31" y="4"/>
                      <a:pt x="29" y="6"/>
                      <a:pt x="29" y="7"/>
                    </a:cubicBezTo>
                    <a:cubicBezTo>
                      <a:pt x="29" y="9"/>
                      <a:pt x="29" y="9"/>
                      <a:pt x="30" y="9"/>
                    </a:cubicBezTo>
                    <a:cubicBezTo>
                      <a:pt x="33" y="8"/>
                      <a:pt x="35" y="7"/>
                      <a:pt x="37" y="5"/>
                    </a:cubicBezTo>
                    <a:cubicBezTo>
                      <a:pt x="42" y="0"/>
                      <a:pt x="35" y="3"/>
                      <a:pt x="32" y="3"/>
                    </a:cubicBezTo>
                    <a:close/>
                    <a:moveTo>
                      <a:pt x="10" y="15"/>
                    </a:moveTo>
                    <a:cubicBezTo>
                      <a:pt x="15" y="9"/>
                      <a:pt x="15" y="9"/>
                      <a:pt x="15" y="9"/>
                    </a:cubicBezTo>
                    <a:cubicBezTo>
                      <a:pt x="20" y="12"/>
                      <a:pt x="28" y="16"/>
                      <a:pt x="34" y="17"/>
                    </a:cubicBezTo>
                    <a:cubicBezTo>
                      <a:pt x="32" y="14"/>
                      <a:pt x="32" y="14"/>
                      <a:pt x="32" y="14"/>
                    </a:cubicBezTo>
                    <a:cubicBezTo>
                      <a:pt x="33" y="12"/>
                      <a:pt x="34" y="9"/>
                      <a:pt x="36" y="9"/>
                    </a:cubicBezTo>
                    <a:cubicBezTo>
                      <a:pt x="36" y="14"/>
                      <a:pt x="36" y="14"/>
                      <a:pt x="36" y="14"/>
                    </a:cubicBezTo>
                    <a:cubicBezTo>
                      <a:pt x="36" y="18"/>
                      <a:pt x="42" y="17"/>
                      <a:pt x="42" y="22"/>
                    </a:cubicBezTo>
                    <a:cubicBezTo>
                      <a:pt x="42" y="23"/>
                      <a:pt x="40" y="25"/>
                      <a:pt x="39" y="25"/>
                    </a:cubicBezTo>
                    <a:cubicBezTo>
                      <a:pt x="38" y="25"/>
                      <a:pt x="38" y="25"/>
                      <a:pt x="38" y="25"/>
                    </a:cubicBezTo>
                    <a:cubicBezTo>
                      <a:pt x="36" y="25"/>
                      <a:pt x="35" y="22"/>
                      <a:pt x="34" y="21"/>
                    </a:cubicBezTo>
                    <a:cubicBezTo>
                      <a:pt x="33" y="20"/>
                      <a:pt x="31" y="19"/>
                      <a:pt x="29" y="18"/>
                    </a:cubicBezTo>
                    <a:cubicBezTo>
                      <a:pt x="30" y="20"/>
                      <a:pt x="31" y="21"/>
                      <a:pt x="31" y="24"/>
                    </a:cubicBezTo>
                    <a:cubicBezTo>
                      <a:pt x="31" y="26"/>
                      <a:pt x="30" y="30"/>
                      <a:pt x="28" y="30"/>
                    </a:cubicBezTo>
                    <a:cubicBezTo>
                      <a:pt x="27" y="30"/>
                      <a:pt x="27" y="30"/>
                      <a:pt x="27" y="30"/>
                    </a:cubicBezTo>
                    <a:cubicBezTo>
                      <a:pt x="25" y="30"/>
                      <a:pt x="25" y="27"/>
                      <a:pt x="23" y="27"/>
                    </a:cubicBezTo>
                    <a:cubicBezTo>
                      <a:pt x="22" y="28"/>
                      <a:pt x="22" y="28"/>
                      <a:pt x="20" y="28"/>
                    </a:cubicBezTo>
                    <a:cubicBezTo>
                      <a:pt x="19" y="28"/>
                      <a:pt x="19" y="28"/>
                      <a:pt x="19" y="28"/>
                    </a:cubicBezTo>
                    <a:cubicBezTo>
                      <a:pt x="17" y="28"/>
                      <a:pt x="14" y="27"/>
                      <a:pt x="14" y="29"/>
                    </a:cubicBezTo>
                    <a:cubicBezTo>
                      <a:pt x="14" y="31"/>
                      <a:pt x="19" y="32"/>
                      <a:pt x="19" y="36"/>
                    </a:cubicBezTo>
                    <a:cubicBezTo>
                      <a:pt x="19" y="36"/>
                      <a:pt x="19" y="36"/>
                      <a:pt x="19" y="36"/>
                    </a:cubicBezTo>
                    <a:cubicBezTo>
                      <a:pt x="19" y="38"/>
                      <a:pt x="18" y="38"/>
                      <a:pt x="17" y="38"/>
                    </a:cubicBezTo>
                    <a:cubicBezTo>
                      <a:pt x="16" y="38"/>
                      <a:pt x="13" y="33"/>
                      <a:pt x="11" y="32"/>
                    </a:cubicBezTo>
                    <a:cubicBezTo>
                      <a:pt x="10" y="32"/>
                      <a:pt x="8" y="34"/>
                      <a:pt x="7" y="34"/>
                    </a:cubicBezTo>
                    <a:cubicBezTo>
                      <a:pt x="5" y="34"/>
                      <a:pt x="0" y="29"/>
                      <a:pt x="0" y="26"/>
                    </a:cubicBezTo>
                    <a:cubicBezTo>
                      <a:pt x="0" y="23"/>
                      <a:pt x="1" y="21"/>
                      <a:pt x="3" y="20"/>
                    </a:cubicBezTo>
                    <a:cubicBezTo>
                      <a:pt x="4" y="25"/>
                      <a:pt x="3" y="30"/>
                      <a:pt x="10" y="30"/>
                    </a:cubicBezTo>
                    <a:cubicBezTo>
                      <a:pt x="9" y="26"/>
                      <a:pt x="3" y="26"/>
                      <a:pt x="3" y="17"/>
                    </a:cubicBezTo>
                    <a:cubicBezTo>
                      <a:pt x="7" y="17"/>
                      <a:pt x="7" y="19"/>
                      <a:pt x="8" y="21"/>
                    </a:cubicBezTo>
                    <a:cubicBezTo>
                      <a:pt x="10" y="24"/>
                      <a:pt x="11" y="24"/>
                      <a:pt x="13" y="27"/>
                    </a:cubicBezTo>
                    <a:cubicBezTo>
                      <a:pt x="16" y="25"/>
                      <a:pt x="15" y="25"/>
                      <a:pt x="19" y="25"/>
                    </a:cubicBezTo>
                    <a:cubicBezTo>
                      <a:pt x="18" y="22"/>
                      <a:pt x="16" y="23"/>
                      <a:pt x="16" y="21"/>
                    </a:cubicBezTo>
                    <a:cubicBezTo>
                      <a:pt x="16" y="20"/>
                      <a:pt x="17" y="20"/>
                      <a:pt x="18" y="20"/>
                    </a:cubicBezTo>
                    <a:cubicBezTo>
                      <a:pt x="18" y="20"/>
                      <a:pt x="18" y="20"/>
                      <a:pt x="18" y="20"/>
                    </a:cubicBezTo>
                    <a:cubicBezTo>
                      <a:pt x="19" y="20"/>
                      <a:pt x="21" y="23"/>
                      <a:pt x="22" y="24"/>
                    </a:cubicBezTo>
                    <a:cubicBezTo>
                      <a:pt x="23" y="25"/>
                      <a:pt x="25" y="25"/>
                      <a:pt x="27" y="26"/>
                    </a:cubicBezTo>
                    <a:cubicBezTo>
                      <a:pt x="28" y="25"/>
                      <a:pt x="28" y="25"/>
                      <a:pt x="28" y="25"/>
                    </a:cubicBezTo>
                    <a:cubicBezTo>
                      <a:pt x="28" y="22"/>
                      <a:pt x="28" y="22"/>
                      <a:pt x="28" y="22"/>
                    </a:cubicBezTo>
                    <a:cubicBezTo>
                      <a:pt x="26" y="21"/>
                      <a:pt x="25" y="19"/>
                      <a:pt x="23" y="18"/>
                    </a:cubicBezTo>
                    <a:cubicBezTo>
                      <a:pt x="22" y="17"/>
                      <a:pt x="19" y="16"/>
                      <a:pt x="18" y="15"/>
                    </a:cubicBezTo>
                    <a:cubicBezTo>
                      <a:pt x="14" y="17"/>
                      <a:pt x="17" y="19"/>
                      <a:pt x="12" y="19"/>
                    </a:cubicBezTo>
                    <a:cubicBezTo>
                      <a:pt x="12" y="19"/>
                      <a:pt x="11" y="19"/>
                      <a:pt x="11" y="18"/>
                    </a:cubicBezTo>
                    <a:cubicBezTo>
                      <a:pt x="11" y="17"/>
                      <a:pt x="11" y="17"/>
                      <a:pt x="11" y="17"/>
                    </a:cubicBezTo>
                    <a:lnTo>
                      <a:pt x="10" y="15"/>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ïṩḻîḋè">
                <a:extLst>
                  <a:ext uri="{FF2B5EF4-FFF2-40B4-BE49-F238E27FC236}">
                    <a16:creationId xmlns:a16="http://schemas.microsoft.com/office/drawing/2014/main" id="{2DDD45B1-BD7E-467D-889F-E4D8100812F2}"/>
                  </a:ext>
                </a:extLst>
              </p:cNvPr>
              <p:cNvSpPr/>
              <p:nvPr/>
            </p:nvSpPr>
            <p:spPr bwMode="auto">
              <a:xfrm>
                <a:off x="2708275" y="3181350"/>
                <a:ext cx="134938" cy="120650"/>
              </a:xfrm>
              <a:custGeom>
                <a:avLst/>
                <a:gdLst>
                  <a:gd name="T0" fmla="*/ 13 w 41"/>
                  <a:gd name="T1" fmla="*/ 12 h 36"/>
                  <a:gd name="T2" fmla="*/ 8 w 41"/>
                  <a:gd name="T3" fmla="*/ 10 h 36"/>
                  <a:gd name="T4" fmla="*/ 0 w 41"/>
                  <a:gd name="T5" fmla="*/ 16 h 36"/>
                  <a:gd name="T6" fmla="*/ 11 w 41"/>
                  <a:gd name="T7" fmla="*/ 21 h 36"/>
                  <a:gd name="T8" fmla="*/ 13 w 41"/>
                  <a:gd name="T9" fmla="*/ 30 h 36"/>
                  <a:gd name="T10" fmla="*/ 10 w 41"/>
                  <a:gd name="T11" fmla="*/ 33 h 36"/>
                  <a:gd name="T12" fmla="*/ 16 w 41"/>
                  <a:gd name="T13" fmla="*/ 35 h 36"/>
                  <a:gd name="T14" fmla="*/ 19 w 41"/>
                  <a:gd name="T15" fmla="*/ 36 h 36"/>
                  <a:gd name="T16" fmla="*/ 20 w 41"/>
                  <a:gd name="T17" fmla="*/ 36 h 36"/>
                  <a:gd name="T18" fmla="*/ 25 w 41"/>
                  <a:gd name="T19" fmla="*/ 34 h 36"/>
                  <a:gd name="T20" fmla="*/ 25 w 41"/>
                  <a:gd name="T21" fmla="*/ 32 h 36"/>
                  <a:gd name="T22" fmla="*/ 29 w 41"/>
                  <a:gd name="T23" fmla="*/ 30 h 36"/>
                  <a:gd name="T24" fmla="*/ 30 w 41"/>
                  <a:gd name="T25" fmla="*/ 28 h 36"/>
                  <a:gd name="T26" fmla="*/ 30 w 41"/>
                  <a:gd name="T27" fmla="*/ 28 h 36"/>
                  <a:gd name="T28" fmla="*/ 41 w 41"/>
                  <a:gd name="T29" fmla="*/ 28 h 36"/>
                  <a:gd name="T30" fmla="*/ 36 w 41"/>
                  <a:gd name="T31" fmla="*/ 23 h 36"/>
                  <a:gd name="T32" fmla="*/ 29 w 41"/>
                  <a:gd name="T33" fmla="*/ 20 h 36"/>
                  <a:gd name="T34" fmla="*/ 27 w 41"/>
                  <a:gd name="T35" fmla="*/ 12 h 36"/>
                  <a:gd name="T36" fmla="*/ 28 w 41"/>
                  <a:gd name="T37" fmla="*/ 7 h 36"/>
                  <a:gd name="T38" fmla="*/ 26 w 41"/>
                  <a:gd name="T39" fmla="*/ 6 h 36"/>
                  <a:gd name="T40" fmla="*/ 21 w 41"/>
                  <a:gd name="T41" fmla="*/ 11 h 36"/>
                  <a:gd name="T42" fmla="*/ 20 w 41"/>
                  <a:gd name="T43" fmla="*/ 6 h 36"/>
                  <a:gd name="T44" fmla="*/ 17 w 41"/>
                  <a:gd name="T45" fmla="*/ 0 h 36"/>
                  <a:gd name="T46" fmla="*/ 13 w 41"/>
                  <a:gd name="T47" fmla="*/ 12 h 36"/>
                  <a:gd name="T48" fmla="*/ 16 w 41"/>
                  <a:gd name="T49" fmla="*/ 14 h 36"/>
                  <a:gd name="T50" fmla="*/ 17 w 41"/>
                  <a:gd name="T51" fmla="*/ 9 h 36"/>
                  <a:gd name="T52" fmla="*/ 18 w 41"/>
                  <a:gd name="T53" fmla="*/ 9 h 36"/>
                  <a:gd name="T54" fmla="*/ 21 w 41"/>
                  <a:gd name="T55" fmla="*/ 16 h 36"/>
                  <a:gd name="T56" fmla="*/ 16 w 41"/>
                  <a:gd name="T57" fmla="*/ 14 h 36"/>
                  <a:gd name="T58" fmla="*/ 19 w 41"/>
                  <a:gd name="T59" fmla="*/ 29 h 36"/>
                  <a:gd name="T60" fmla="*/ 18 w 41"/>
                  <a:gd name="T61" fmla="*/ 25 h 36"/>
                  <a:gd name="T62" fmla="*/ 21 w 41"/>
                  <a:gd name="T63" fmla="*/ 25 h 36"/>
                  <a:gd name="T64" fmla="*/ 25 w 41"/>
                  <a:gd name="T65" fmla="*/ 27 h 36"/>
                  <a:gd name="T66" fmla="*/ 19 w 41"/>
                  <a:gd name="T6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36">
                    <a:moveTo>
                      <a:pt x="13" y="12"/>
                    </a:moveTo>
                    <a:cubicBezTo>
                      <a:pt x="8" y="10"/>
                      <a:pt x="8" y="10"/>
                      <a:pt x="8" y="10"/>
                    </a:cubicBezTo>
                    <a:cubicBezTo>
                      <a:pt x="6" y="11"/>
                      <a:pt x="0" y="15"/>
                      <a:pt x="0" y="16"/>
                    </a:cubicBezTo>
                    <a:cubicBezTo>
                      <a:pt x="0" y="18"/>
                      <a:pt x="9" y="21"/>
                      <a:pt x="11" y="21"/>
                    </a:cubicBezTo>
                    <a:cubicBezTo>
                      <a:pt x="12" y="23"/>
                      <a:pt x="13" y="30"/>
                      <a:pt x="13" y="30"/>
                    </a:cubicBezTo>
                    <a:cubicBezTo>
                      <a:pt x="13" y="32"/>
                      <a:pt x="12" y="32"/>
                      <a:pt x="10" y="33"/>
                    </a:cubicBezTo>
                    <a:cubicBezTo>
                      <a:pt x="16" y="35"/>
                      <a:pt x="16" y="35"/>
                      <a:pt x="16" y="35"/>
                    </a:cubicBezTo>
                    <a:cubicBezTo>
                      <a:pt x="19" y="36"/>
                      <a:pt x="19" y="36"/>
                      <a:pt x="19" y="36"/>
                    </a:cubicBezTo>
                    <a:cubicBezTo>
                      <a:pt x="20" y="36"/>
                      <a:pt x="20" y="36"/>
                      <a:pt x="20" y="36"/>
                    </a:cubicBezTo>
                    <a:cubicBezTo>
                      <a:pt x="21" y="36"/>
                      <a:pt x="20" y="34"/>
                      <a:pt x="25" y="34"/>
                    </a:cubicBezTo>
                    <a:cubicBezTo>
                      <a:pt x="25" y="32"/>
                      <a:pt x="25" y="32"/>
                      <a:pt x="25" y="32"/>
                    </a:cubicBezTo>
                    <a:cubicBezTo>
                      <a:pt x="25" y="30"/>
                      <a:pt x="27" y="30"/>
                      <a:pt x="29" y="30"/>
                    </a:cubicBezTo>
                    <a:cubicBezTo>
                      <a:pt x="30" y="28"/>
                      <a:pt x="30" y="28"/>
                      <a:pt x="30" y="28"/>
                    </a:cubicBezTo>
                    <a:cubicBezTo>
                      <a:pt x="30" y="28"/>
                      <a:pt x="30" y="28"/>
                      <a:pt x="30" y="28"/>
                    </a:cubicBezTo>
                    <a:cubicBezTo>
                      <a:pt x="41" y="28"/>
                      <a:pt x="41" y="28"/>
                      <a:pt x="41" y="28"/>
                    </a:cubicBezTo>
                    <a:cubicBezTo>
                      <a:pt x="39" y="25"/>
                      <a:pt x="37" y="26"/>
                      <a:pt x="36" y="23"/>
                    </a:cubicBezTo>
                    <a:cubicBezTo>
                      <a:pt x="34" y="21"/>
                      <a:pt x="32" y="22"/>
                      <a:pt x="29" y="20"/>
                    </a:cubicBezTo>
                    <a:cubicBezTo>
                      <a:pt x="29" y="15"/>
                      <a:pt x="27" y="14"/>
                      <a:pt x="27" y="12"/>
                    </a:cubicBezTo>
                    <a:cubicBezTo>
                      <a:pt x="28" y="7"/>
                      <a:pt x="28" y="7"/>
                      <a:pt x="28" y="7"/>
                    </a:cubicBezTo>
                    <a:cubicBezTo>
                      <a:pt x="27" y="7"/>
                      <a:pt x="27" y="6"/>
                      <a:pt x="26" y="6"/>
                    </a:cubicBezTo>
                    <a:cubicBezTo>
                      <a:pt x="23" y="6"/>
                      <a:pt x="25" y="11"/>
                      <a:pt x="21" y="11"/>
                    </a:cubicBezTo>
                    <a:cubicBezTo>
                      <a:pt x="21" y="10"/>
                      <a:pt x="20" y="7"/>
                      <a:pt x="20" y="6"/>
                    </a:cubicBezTo>
                    <a:cubicBezTo>
                      <a:pt x="19" y="4"/>
                      <a:pt x="18" y="1"/>
                      <a:pt x="17" y="0"/>
                    </a:cubicBezTo>
                    <a:cubicBezTo>
                      <a:pt x="13" y="1"/>
                      <a:pt x="14" y="8"/>
                      <a:pt x="13" y="12"/>
                    </a:cubicBezTo>
                    <a:close/>
                    <a:moveTo>
                      <a:pt x="16" y="14"/>
                    </a:moveTo>
                    <a:cubicBezTo>
                      <a:pt x="17" y="9"/>
                      <a:pt x="17" y="9"/>
                      <a:pt x="17" y="9"/>
                    </a:cubicBezTo>
                    <a:cubicBezTo>
                      <a:pt x="17" y="9"/>
                      <a:pt x="18" y="9"/>
                      <a:pt x="18" y="9"/>
                    </a:cubicBezTo>
                    <a:cubicBezTo>
                      <a:pt x="21" y="16"/>
                      <a:pt x="21" y="16"/>
                      <a:pt x="21" y="16"/>
                    </a:cubicBezTo>
                    <a:cubicBezTo>
                      <a:pt x="20" y="17"/>
                      <a:pt x="18" y="16"/>
                      <a:pt x="16" y="14"/>
                    </a:cubicBezTo>
                    <a:close/>
                    <a:moveTo>
                      <a:pt x="19" y="29"/>
                    </a:moveTo>
                    <a:cubicBezTo>
                      <a:pt x="18" y="28"/>
                      <a:pt x="18" y="27"/>
                      <a:pt x="18" y="25"/>
                    </a:cubicBezTo>
                    <a:cubicBezTo>
                      <a:pt x="19" y="24"/>
                      <a:pt x="20" y="24"/>
                      <a:pt x="21" y="25"/>
                    </a:cubicBezTo>
                    <a:cubicBezTo>
                      <a:pt x="25" y="27"/>
                      <a:pt x="25" y="27"/>
                      <a:pt x="25" y="27"/>
                    </a:cubicBezTo>
                    <a:cubicBezTo>
                      <a:pt x="25" y="29"/>
                      <a:pt x="23" y="29"/>
                      <a:pt x="19" y="29"/>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işliḍe">
                <a:extLst>
                  <a:ext uri="{FF2B5EF4-FFF2-40B4-BE49-F238E27FC236}">
                    <a16:creationId xmlns:a16="http://schemas.microsoft.com/office/drawing/2014/main" id="{C6E489DC-AEE9-4AB4-B971-534659269EB4}"/>
                  </a:ext>
                </a:extLst>
              </p:cNvPr>
              <p:cNvSpPr/>
              <p:nvPr/>
            </p:nvSpPr>
            <p:spPr bwMode="auto">
              <a:xfrm>
                <a:off x="3124200" y="3178175"/>
                <a:ext cx="361950" cy="382588"/>
              </a:xfrm>
              <a:custGeom>
                <a:avLst/>
                <a:gdLst>
                  <a:gd name="T0" fmla="*/ 73 w 110"/>
                  <a:gd name="T1" fmla="*/ 32 h 115"/>
                  <a:gd name="T2" fmla="*/ 73 w 110"/>
                  <a:gd name="T3" fmla="*/ 34 h 115"/>
                  <a:gd name="T4" fmla="*/ 48 w 110"/>
                  <a:gd name="T5" fmla="*/ 86 h 115"/>
                  <a:gd name="T6" fmla="*/ 25 w 110"/>
                  <a:gd name="T7" fmla="*/ 102 h 115"/>
                  <a:gd name="T8" fmla="*/ 0 w 110"/>
                  <a:gd name="T9" fmla="*/ 115 h 115"/>
                  <a:gd name="T10" fmla="*/ 29 w 110"/>
                  <a:gd name="T11" fmla="*/ 102 h 115"/>
                  <a:gd name="T12" fmla="*/ 53 w 110"/>
                  <a:gd name="T13" fmla="*/ 83 h 115"/>
                  <a:gd name="T14" fmla="*/ 70 w 110"/>
                  <a:gd name="T15" fmla="*/ 58 h 115"/>
                  <a:gd name="T16" fmla="*/ 75 w 110"/>
                  <a:gd name="T17" fmla="*/ 42 h 115"/>
                  <a:gd name="T18" fmla="*/ 75 w 110"/>
                  <a:gd name="T19" fmla="*/ 22 h 115"/>
                  <a:gd name="T20" fmla="*/ 81 w 110"/>
                  <a:gd name="T21" fmla="*/ 48 h 115"/>
                  <a:gd name="T22" fmla="*/ 81 w 110"/>
                  <a:gd name="T23" fmla="*/ 49 h 115"/>
                  <a:gd name="T24" fmla="*/ 70 w 110"/>
                  <a:gd name="T25" fmla="*/ 82 h 115"/>
                  <a:gd name="T26" fmla="*/ 62 w 110"/>
                  <a:gd name="T27" fmla="*/ 95 h 115"/>
                  <a:gd name="T28" fmla="*/ 51 w 110"/>
                  <a:gd name="T29" fmla="*/ 107 h 115"/>
                  <a:gd name="T30" fmla="*/ 72 w 110"/>
                  <a:gd name="T31" fmla="*/ 83 h 115"/>
                  <a:gd name="T32" fmla="*/ 83 w 110"/>
                  <a:gd name="T33" fmla="*/ 49 h 115"/>
                  <a:gd name="T34" fmla="*/ 83 w 110"/>
                  <a:gd name="T35" fmla="*/ 47 h 115"/>
                  <a:gd name="T36" fmla="*/ 80 w 110"/>
                  <a:gd name="T37" fmla="*/ 31 h 115"/>
                  <a:gd name="T38" fmla="*/ 75 w 110"/>
                  <a:gd name="T39" fmla="*/ 18 h 115"/>
                  <a:gd name="T40" fmla="*/ 87 w 110"/>
                  <a:gd name="T41" fmla="*/ 36 h 115"/>
                  <a:gd name="T42" fmla="*/ 92 w 110"/>
                  <a:gd name="T43" fmla="*/ 62 h 115"/>
                  <a:gd name="T44" fmla="*/ 87 w 110"/>
                  <a:gd name="T45" fmla="*/ 88 h 115"/>
                  <a:gd name="T46" fmla="*/ 83 w 110"/>
                  <a:gd name="T47" fmla="*/ 99 h 115"/>
                  <a:gd name="T48" fmla="*/ 77 w 110"/>
                  <a:gd name="T49" fmla="*/ 110 h 115"/>
                  <a:gd name="T50" fmla="*/ 88 w 110"/>
                  <a:gd name="T51" fmla="*/ 89 h 115"/>
                  <a:gd name="T52" fmla="*/ 94 w 110"/>
                  <a:gd name="T53" fmla="*/ 64 h 115"/>
                  <a:gd name="T54" fmla="*/ 94 w 110"/>
                  <a:gd name="T55" fmla="*/ 57 h 115"/>
                  <a:gd name="T56" fmla="*/ 87 w 110"/>
                  <a:gd name="T57" fmla="*/ 32 h 115"/>
                  <a:gd name="T58" fmla="*/ 81 w 110"/>
                  <a:gd name="T59" fmla="*/ 21 h 115"/>
                  <a:gd name="T60" fmla="*/ 74 w 110"/>
                  <a:gd name="T61" fmla="*/ 12 h 115"/>
                  <a:gd name="T62" fmla="*/ 93 w 110"/>
                  <a:gd name="T63" fmla="*/ 29 h 115"/>
                  <a:gd name="T64" fmla="*/ 106 w 110"/>
                  <a:gd name="T65" fmla="*/ 52 h 115"/>
                  <a:gd name="T66" fmla="*/ 107 w 110"/>
                  <a:gd name="T67" fmla="*/ 84 h 115"/>
                  <a:gd name="T68" fmla="*/ 104 w 110"/>
                  <a:gd name="T69" fmla="*/ 99 h 115"/>
                  <a:gd name="T70" fmla="*/ 100 w 110"/>
                  <a:gd name="T71" fmla="*/ 113 h 115"/>
                  <a:gd name="T72" fmla="*/ 110 w 110"/>
                  <a:gd name="T73" fmla="*/ 70 h 115"/>
                  <a:gd name="T74" fmla="*/ 110 w 110"/>
                  <a:gd name="T75" fmla="*/ 69 h 115"/>
                  <a:gd name="T76" fmla="*/ 105 w 110"/>
                  <a:gd name="T77" fmla="*/ 43 h 115"/>
                  <a:gd name="T78" fmla="*/ 99 w 110"/>
                  <a:gd name="T79" fmla="*/ 33 h 115"/>
                  <a:gd name="T80" fmla="*/ 92 w 110"/>
                  <a:gd name="T81" fmla="*/ 24 h 115"/>
                  <a:gd name="T82" fmla="*/ 54 w 110"/>
                  <a:gd name="T83" fmla="*/ 0 h 115"/>
                  <a:gd name="T84" fmla="*/ 62 w 110"/>
                  <a:gd name="T85" fmla="*/ 5 h 115"/>
                  <a:gd name="T86" fmla="*/ 67 w 110"/>
                  <a:gd name="T87" fmla="*/ 11 h 115"/>
                  <a:gd name="T88" fmla="*/ 73 w 110"/>
                  <a:gd name="T89" fmla="*/ 3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 h="115">
                    <a:moveTo>
                      <a:pt x="73" y="32"/>
                    </a:moveTo>
                    <a:cubicBezTo>
                      <a:pt x="73" y="34"/>
                      <a:pt x="73" y="34"/>
                      <a:pt x="73" y="34"/>
                    </a:cubicBezTo>
                    <a:cubicBezTo>
                      <a:pt x="73" y="57"/>
                      <a:pt x="59" y="74"/>
                      <a:pt x="48" y="86"/>
                    </a:cubicBezTo>
                    <a:cubicBezTo>
                      <a:pt x="42" y="91"/>
                      <a:pt x="32" y="98"/>
                      <a:pt x="25" y="102"/>
                    </a:cubicBezTo>
                    <a:cubicBezTo>
                      <a:pt x="21" y="104"/>
                      <a:pt x="1" y="114"/>
                      <a:pt x="0" y="115"/>
                    </a:cubicBezTo>
                    <a:cubicBezTo>
                      <a:pt x="4" y="115"/>
                      <a:pt x="24" y="104"/>
                      <a:pt x="29" y="102"/>
                    </a:cubicBezTo>
                    <a:cubicBezTo>
                      <a:pt x="37" y="97"/>
                      <a:pt x="46" y="90"/>
                      <a:pt x="53" y="83"/>
                    </a:cubicBezTo>
                    <a:cubicBezTo>
                      <a:pt x="61" y="75"/>
                      <a:pt x="64" y="70"/>
                      <a:pt x="70" y="58"/>
                    </a:cubicBezTo>
                    <a:cubicBezTo>
                      <a:pt x="72" y="54"/>
                      <a:pt x="74" y="48"/>
                      <a:pt x="75" y="42"/>
                    </a:cubicBezTo>
                    <a:cubicBezTo>
                      <a:pt x="76" y="34"/>
                      <a:pt x="75" y="30"/>
                      <a:pt x="75" y="22"/>
                    </a:cubicBezTo>
                    <a:cubicBezTo>
                      <a:pt x="78" y="27"/>
                      <a:pt x="81" y="40"/>
                      <a:pt x="81" y="48"/>
                    </a:cubicBezTo>
                    <a:cubicBezTo>
                      <a:pt x="81" y="49"/>
                      <a:pt x="81" y="49"/>
                      <a:pt x="81" y="49"/>
                    </a:cubicBezTo>
                    <a:cubicBezTo>
                      <a:pt x="81" y="63"/>
                      <a:pt x="75" y="73"/>
                      <a:pt x="70" y="82"/>
                    </a:cubicBezTo>
                    <a:cubicBezTo>
                      <a:pt x="68" y="87"/>
                      <a:pt x="64" y="92"/>
                      <a:pt x="62" y="95"/>
                    </a:cubicBezTo>
                    <a:cubicBezTo>
                      <a:pt x="60" y="98"/>
                      <a:pt x="52" y="106"/>
                      <a:pt x="51" y="107"/>
                    </a:cubicBezTo>
                    <a:cubicBezTo>
                      <a:pt x="57" y="104"/>
                      <a:pt x="68" y="89"/>
                      <a:pt x="72" y="83"/>
                    </a:cubicBezTo>
                    <a:cubicBezTo>
                      <a:pt x="77" y="76"/>
                      <a:pt x="83" y="62"/>
                      <a:pt x="83" y="49"/>
                    </a:cubicBezTo>
                    <a:cubicBezTo>
                      <a:pt x="83" y="47"/>
                      <a:pt x="83" y="47"/>
                      <a:pt x="83" y="47"/>
                    </a:cubicBezTo>
                    <a:cubicBezTo>
                      <a:pt x="83" y="42"/>
                      <a:pt x="82" y="35"/>
                      <a:pt x="80" y="31"/>
                    </a:cubicBezTo>
                    <a:cubicBezTo>
                      <a:pt x="79" y="27"/>
                      <a:pt x="76" y="21"/>
                      <a:pt x="75" y="18"/>
                    </a:cubicBezTo>
                    <a:cubicBezTo>
                      <a:pt x="78" y="20"/>
                      <a:pt x="85" y="32"/>
                      <a:pt x="87" y="36"/>
                    </a:cubicBezTo>
                    <a:cubicBezTo>
                      <a:pt x="90" y="44"/>
                      <a:pt x="92" y="52"/>
                      <a:pt x="92" y="62"/>
                    </a:cubicBezTo>
                    <a:cubicBezTo>
                      <a:pt x="92" y="71"/>
                      <a:pt x="90" y="82"/>
                      <a:pt x="87" y="88"/>
                    </a:cubicBezTo>
                    <a:cubicBezTo>
                      <a:pt x="86" y="92"/>
                      <a:pt x="84" y="95"/>
                      <a:pt x="83" y="99"/>
                    </a:cubicBezTo>
                    <a:cubicBezTo>
                      <a:pt x="81" y="102"/>
                      <a:pt x="77" y="107"/>
                      <a:pt x="77" y="110"/>
                    </a:cubicBezTo>
                    <a:cubicBezTo>
                      <a:pt x="80" y="108"/>
                      <a:pt x="87" y="94"/>
                      <a:pt x="88" y="89"/>
                    </a:cubicBezTo>
                    <a:cubicBezTo>
                      <a:pt x="91" y="83"/>
                      <a:pt x="94" y="73"/>
                      <a:pt x="94" y="64"/>
                    </a:cubicBezTo>
                    <a:cubicBezTo>
                      <a:pt x="94" y="57"/>
                      <a:pt x="94" y="57"/>
                      <a:pt x="94" y="57"/>
                    </a:cubicBezTo>
                    <a:cubicBezTo>
                      <a:pt x="94" y="49"/>
                      <a:pt x="90" y="37"/>
                      <a:pt x="87" y="32"/>
                    </a:cubicBezTo>
                    <a:cubicBezTo>
                      <a:pt x="85" y="28"/>
                      <a:pt x="84" y="25"/>
                      <a:pt x="81" y="21"/>
                    </a:cubicBezTo>
                    <a:cubicBezTo>
                      <a:pt x="80" y="20"/>
                      <a:pt x="74" y="14"/>
                      <a:pt x="74" y="12"/>
                    </a:cubicBezTo>
                    <a:cubicBezTo>
                      <a:pt x="78" y="13"/>
                      <a:pt x="90" y="25"/>
                      <a:pt x="93" y="29"/>
                    </a:cubicBezTo>
                    <a:cubicBezTo>
                      <a:pt x="99" y="37"/>
                      <a:pt x="102" y="41"/>
                      <a:pt x="106" y="52"/>
                    </a:cubicBezTo>
                    <a:cubicBezTo>
                      <a:pt x="108" y="61"/>
                      <a:pt x="109" y="74"/>
                      <a:pt x="107" y="84"/>
                    </a:cubicBezTo>
                    <a:cubicBezTo>
                      <a:pt x="106" y="90"/>
                      <a:pt x="106" y="94"/>
                      <a:pt x="104" y="99"/>
                    </a:cubicBezTo>
                    <a:cubicBezTo>
                      <a:pt x="103" y="103"/>
                      <a:pt x="100" y="110"/>
                      <a:pt x="100" y="113"/>
                    </a:cubicBezTo>
                    <a:cubicBezTo>
                      <a:pt x="105" y="108"/>
                      <a:pt x="110" y="82"/>
                      <a:pt x="110" y="70"/>
                    </a:cubicBezTo>
                    <a:cubicBezTo>
                      <a:pt x="110" y="69"/>
                      <a:pt x="110" y="69"/>
                      <a:pt x="110" y="69"/>
                    </a:cubicBezTo>
                    <a:cubicBezTo>
                      <a:pt x="110" y="60"/>
                      <a:pt x="108" y="49"/>
                      <a:pt x="105" y="43"/>
                    </a:cubicBezTo>
                    <a:cubicBezTo>
                      <a:pt x="103" y="39"/>
                      <a:pt x="102" y="37"/>
                      <a:pt x="99" y="33"/>
                    </a:cubicBezTo>
                    <a:cubicBezTo>
                      <a:pt x="97" y="30"/>
                      <a:pt x="95" y="28"/>
                      <a:pt x="92" y="24"/>
                    </a:cubicBezTo>
                    <a:cubicBezTo>
                      <a:pt x="88" y="18"/>
                      <a:pt x="62" y="0"/>
                      <a:pt x="54" y="0"/>
                    </a:cubicBezTo>
                    <a:cubicBezTo>
                      <a:pt x="55" y="1"/>
                      <a:pt x="59" y="3"/>
                      <a:pt x="62" y="5"/>
                    </a:cubicBezTo>
                    <a:cubicBezTo>
                      <a:pt x="63" y="6"/>
                      <a:pt x="66" y="9"/>
                      <a:pt x="67" y="11"/>
                    </a:cubicBezTo>
                    <a:cubicBezTo>
                      <a:pt x="71" y="16"/>
                      <a:pt x="73" y="23"/>
                      <a:pt x="73" y="32"/>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iṡľîḑê">
                <a:extLst>
                  <a:ext uri="{FF2B5EF4-FFF2-40B4-BE49-F238E27FC236}">
                    <a16:creationId xmlns:a16="http://schemas.microsoft.com/office/drawing/2014/main" id="{59C33DAC-26B6-41AE-A2F4-075A6555EEC1}"/>
                  </a:ext>
                </a:extLst>
              </p:cNvPr>
              <p:cNvSpPr/>
              <p:nvPr/>
            </p:nvSpPr>
            <p:spPr bwMode="auto">
              <a:xfrm>
                <a:off x="2998788" y="3549650"/>
                <a:ext cx="504825" cy="79375"/>
              </a:xfrm>
              <a:custGeom>
                <a:avLst/>
                <a:gdLst>
                  <a:gd name="T0" fmla="*/ 14 w 153"/>
                  <a:gd name="T1" fmla="*/ 17 h 24"/>
                  <a:gd name="T2" fmla="*/ 47 w 153"/>
                  <a:gd name="T3" fmla="*/ 13 h 24"/>
                  <a:gd name="T4" fmla="*/ 71 w 153"/>
                  <a:gd name="T5" fmla="*/ 24 h 24"/>
                  <a:gd name="T6" fmla="*/ 82 w 153"/>
                  <a:gd name="T7" fmla="*/ 24 h 24"/>
                  <a:gd name="T8" fmla="*/ 107 w 153"/>
                  <a:gd name="T9" fmla="*/ 13 h 24"/>
                  <a:gd name="T10" fmla="*/ 139 w 153"/>
                  <a:gd name="T11" fmla="*/ 17 h 24"/>
                  <a:gd name="T12" fmla="*/ 147 w 153"/>
                  <a:gd name="T13" fmla="*/ 17 h 24"/>
                  <a:gd name="T14" fmla="*/ 153 w 153"/>
                  <a:gd name="T15" fmla="*/ 17 h 24"/>
                  <a:gd name="T16" fmla="*/ 146 w 153"/>
                  <a:gd name="T17" fmla="*/ 9 h 24"/>
                  <a:gd name="T18" fmla="*/ 146 w 153"/>
                  <a:gd name="T19" fmla="*/ 9 h 24"/>
                  <a:gd name="T20" fmla="*/ 120 w 153"/>
                  <a:gd name="T21" fmla="*/ 6 h 24"/>
                  <a:gd name="T22" fmla="*/ 97 w 153"/>
                  <a:gd name="T23" fmla="*/ 1 h 24"/>
                  <a:gd name="T24" fmla="*/ 91 w 153"/>
                  <a:gd name="T25" fmla="*/ 1 h 24"/>
                  <a:gd name="T26" fmla="*/ 77 w 153"/>
                  <a:gd name="T27" fmla="*/ 13 h 24"/>
                  <a:gd name="T28" fmla="*/ 66 w 153"/>
                  <a:gd name="T29" fmla="*/ 1 h 24"/>
                  <a:gd name="T30" fmla="*/ 46 w 153"/>
                  <a:gd name="T31" fmla="*/ 2 h 24"/>
                  <a:gd name="T32" fmla="*/ 7 w 153"/>
                  <a:gd name="T33" fmla="*/ 9 h 24"/>
                  <a:gd name="T34" fmla="*/ 8 w 153"/>
                  <a:gd name="T35" fmla="*/ 9 h 24"/>
                  <a:gd name="T36" fmla="*/ 0 w 153"/>
                  <a:gd name="T37" fmla="*/ 17 h 24"/>
                  <a:gd name="T38" fmla="*/ 6 w 153"/>
                  <a:gd name="T39" fmla="*/ 17 h 24"/>
                  <a:gd name="T40" fmla="*/ 14 w 153"/>
                  <a:gd name="T41"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3" h="24">
                    <a:moveTo>
                      <a:pt x="14" y="17"/>
                    </a:moveTo>
                    <a:cubicBezTo>
                      <a:pt x="26" y="17"/>
                      <a:pt x="37" y="14"/>
                      <a:pt x="47" y="13"/>
                    </a:cubicBezTo>
                    <a:cubicBezTo>
                      <a:pt x="57" y="13"/>
                      <a:pt x="71" y="11"/>
                      <a:pt x="71" y="24"/>
                    </a:cubicBezTo>
                    <a:cubicBezTo>
                      <a:pt x="82" y="24"/>
                      <a:pt x="82" y="24"/>
                      <a:pt x="82" y="24"/>
                    </a:cubicBezTo>
                    <a:cubicBezTo>
                      <a:pt x="82" y="12"/>
                      <a:pt x="95" y="13"/>
                      <a:pt x="107" y="13"/>
                    </a:cubicBezTo>
                    <a:cubicBezTo>
                      <a:pt x="117" y="14"/>
                      <a:pt x="127" y="17"/>
                      <a:pt x="139" y="17"/>
                    </a:cubicBezTo>
                    <a:cubicBezTo>
                      <a:pt x="147" y="17"/>
                      <a:pt x="147" y="17"/>
                      <a:pt x="147" y="17"/>
                    </a:cubicBezTo>
                    <a:cubicBezTo>
                      <a:pt x="153" y="17"/>
                      <a:pt x="153" y="17"/>
                      <a:pt x="153" y="17"/>
                    </a:cubicBezTo>
                    <a:cubicBezTo>
                      <a:pt x="146" y="9"/>
                      <a:pt x="146" y="9"/>
                      <a:pt x="146" y="9"/>
                    </a:cubicBezTo>
                    <a:cubicBezTo>
                      <a:pt x="146" y="9"/>
                      <a:pt x="146" y="9"/>
                      <a:pt x="146" y="9"/>
                    </a:cubicBezTo>
                    <a:cubicBezTo>
                      <a:pt x="135" y="9"/>
                      <a:pt x="128" y="9"/>
                      <a:pt x="120" y="6"/>
                    </a:cubicBezTo>
                    <a:cubicBezTo>
                      <a:pt x="115" y="5"/>
                      <a:pt x="103" y="1"/>
                      <a:pt x="97" y="1"/>
                    </a:cubicBezTo>
                    <a:cubicBezTo>
                      <a:pt x="91" y="1"/>
                      <a:pt x="91" y="1"/>
                      <a:pt x="91" y="1"/>
                    </a:cubicBezTo>
                    <a:cubicBezTo>
                      <a:pt x="84" y="1"/>
                      <a:pt x="78" y="7"/>
                      <a:pt x="77" y="13"/>
                    </a:cubicBezTo>
                    <a:cubicBezTo>
                      <a:pt x="74" y="11"/>
                      <a:pt x="75" y="4"/>
                      <a:pt x="66" y="1"/>
                    </a:cubicBezTo>
                    <a:cubicBezTo>
                      <a:pt x="60" y="0"/>
                      <a:pt x="52" y="1"/>
                      <a:pt x="46" y="2"/>
                    </a:cubicBezTo>
                    <a:cubicBezTo>
                      <a:pt x="31" y="6"/>
                      <a:pt x="27" y="9"/>
                      <a:pt x="7" y="9"/>
                    </a:cubicBezTo>
                    <a:cubicBezTo>
                      <a:pt x="8" y="9"/>
                      <a:pt x="8" y="9"/>
                      <a:pt x="8" y="9"/>
                    </a:cubicBezTo>
                    <a:cubicBezTo>
                      <a:pt x="0" y="17"/>
                      <a:pt x="0" y="17"/>
                      <a:pt x="0" y="17"/>
                    </a:cubicBezTo>
                    <a:cubicBezTo>
                      <a:pt x="6" y="17"/>
                      <a:pt x="6" y="17"/>
                      <a:pt x="6" y="17"/>
                    </a:cubicBezTo>
                    <a:lnTo>
                      <a:pt x="14"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í$lïďê">
                <a:extLst>
                  <a:ext uri="{FF2B5EF4-FFF2-40B4-BE49-F238E27FC236}">
                    <a16:creationId xmlns:a16="http://schemas.microsoft.com/office/drawing/2014/main" id="{6033AECA-115F-4004-BEEC-BA8CDE93D9CC}"/>
                  </a:ext>
                </a:extLst>
              </p:cNvPr>
              <p:cNvSpPr/>
              <p:nvPr/>
            </p:nvSpPr>
            <p:spPr bwMode="auto">
              <a:xfrm>
                <a:off x="2830513" y="2998788"/>
                <a:ext cx="841375" cy="830263"/>
              </a:xfrm>
              <a:custGeom>
                <a:avLst/>
                <a:gdLst>
                  <a:gd name="T0" fmla="*/ 21 w 255"/>
                  <a:gd name="T1" fmla="*/ 127 h 250"/>
                  <a:gd name="T2" fmla="*/ 32 w 255"/>
                  <a:gd name="T3" fmla="*/ 84 h 250"/>
                  <a:gd name="T4" fmla="*/ 41 w 255"/>
                  <a:gd name="T5" fmla="*/ 68 h 250"/>
                  <a:gd name="T6" fmla="*/ 53 w 255"/>
                  <a:gd name="T7" fmla="*/ 54 h 250"/>
                  <a:gd name="T8" fmla="*/ 85 w 255"/>
                  <a:gd name="T9" fmla="*/ 33 h 250"/>
                  <a:gd name="T10" fmla="*/ 128 w 255"/>
                  <a:gd name="T11" fmla="*/ 23 h 250"/>
                  <a:gd name="T12" fmla="*/ 202 w 255"/>
                  <a:gd name="T13" fmla="*/ 54 h 250"/>
                  <a:gd name="T14" fmla="*/ 234 w 255"/>
                  <a:gd name="T15" fmla="*/ 126 h 250"/>
                  <a:gd name="T16" fmla="*/ 234 w 255"/>
                  <a:gd name="T17" fmla="*/ 135 h 250"/>
                  <a:gd name="T18" fmla="*/ 202 w 255"/>
                  <a:gd name="T19" fmla="*/ 206 h 250"/>
                  <a:gd name="T20" fmla="*/ 128 w 255"/>
                  <a:gd name="T21" fmla="*/ 237 h 250"/>
                  <a:gd name="T22" fmla="*/ 21 w 255"/>
                  <a:gd name="T23" fmla="*/ 133 h 250"/>
                  <a:gd name="T24" fmla="*/ 21 w 255"/>
                  <a:gd name="T25" fmla="*/ 127 h 250"/>
                  <a:gd name="T26" fmla="*/ 0 w 255"/>
                  <a:gd name="T27" fmla="*/ 110 h 250"/>
                  <a:gd name="T28" fmla="*/ 0 w 255"/>
                  <a:gd name="T29" fmla="*/ 119 h 250"/>
                  <a:gd name="T30" fmla="*/ 7 w 255"/>
                  <a:gd name="T31" fmla="*/ 145 h 250"/>
                  <a:gd name="T32" fmla="*/ 19 w 255"/>
                  <a:gd name="T33" fmla="*/ 165 h 250"/>
                  <a:gd name="T34" fmla="*/ 24 w 255"/>
                  <a:gd name="T35" fmla="*/ 200 h 250"/>
                  <a:gd name="T36" fmla="*/ 40 w 255"/>
                  <a:gd name="T37" fmla="*/ 225 h 250"/>
                  <a:gd name="T38" fmla="*/ 96 w 255"/>
                  <a:gd name="T39" fmla="*/ 250 h 250"/>
                  <a:gd name="T40" fmla="*/ 99 w 255"/>
                  <a:gd name="T41" fmla="*/ 250 h 250"/>
                  <a:gd name="T42" fmla="*/ 114 w 255"/>
                  <a:gd name="T43" fmla="*/ 248 h 250"/>
                  <a:gd name="T44" fmla="*/ 127 w 255"/>
                  <a:gd name="T45" fmla="*/ 244 h 250"/>
                  <a:gd name="T46" fmla="*/ 141 w 255"/>
                  <a:gd name="T47" fmla="*/ 248 h 250"/>
                  <a:gd name="T48" fmla="*/ 156 w 255"/>
                  <a:gd name="T49" fmla="*/ 250 h 250"/>
                  <a:gd name="T50" fmla="*/ 160 w 255"/>
                  <a:gd name="T51" fmla="*/ 250 h 250"/>
                  <a:gd name="T52" fmla="*/ 215 w 255"/>
                  <a:gd name="T53" fmla="*/ 225 h 250"/>
                  <a:gd name="T54" fmla="*/ 236 w 255"/>
                  <a:gd name="T55" fmla="*/ 165 h 250"/>
                  <a:gd name="T56" fmla="*/ 244 w 255"/>
                  <a:gd name="T57" fmla="*/ 154 h 250"/>
                  <a:gd name="T58" fmla="*/ 250 w 255"/>
                  <a:gd name="T59" fmla="*/ 141 h 250"/>
                  <a:gd name="T60" fmla="*/ 255 w 255"/>
                  <a:gd name="T61" fmla="*/ 109 h 250"/>
                  <a:gd name="T62" fmla="*/ 230 w 255"/>
                  <a:gd name="T63" fmla="*/ 57 h 250"/>
                  <a:gd name="T64" fmla="*/ 206 w 255"/>
                  <a:gd name="T65" fmla="*/ 41 h 250"/>
                  <a:gd name="T66" fmla="*/ 193 w 255"/>
                  <a:gd name="T67" fmla="*/ 35 h 250"/>
                  <a:gd name="T68" fmla="*/ 185 w 255"/>
                  <a:gd name="T69" fmla="*/ 25 h 250"/>
                  <a:gd name="T70" fmla="*/ 131 w 255"/>
                  <a:gd name="T71" fmla="*/ 0 h 250"/>
                  <a:gd name="T72" fmla="*/ 123 w 255"/>
                  <a:gd name="T73" fmla="*/ 0 h 250"/>
                  <a:gd name="T74" fmla="*/ 81 w 255"/>
                  <a:gd name="T75" fmla="*/ 16 h 250"/>
                  <a:gd name="T76" fmla="*/ 66 w 255"/>
                  <a:gd name="T77" fmla="*/ 30 h 250"/>
                  <a:gd name="T78" fmla="*/ 48 w 255"/>
                  <a:gd name="T79" fmla="*/ 42 h 250"/>
                  <a:gd name="T80" fmla="*/ 16 w 255"/>
                  <a:gd name="T81" fmla="*/ 67 h 250"/>
                  <a:gd name="T82" fmla="*/ 0 w 255"/>
                  <a:gd name="T83" fmla="*/ 11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5" h="250">
                    <a:moveTo>
                      <a:pt x="21" y="127"/>
                    </a:moveTo>
                    <a:cubicBezTo>
                      <a:pt x="21" y="112"/>
                      <a:pt x="27" y="94"/>
                      <a:pt x="32" y="84"/>
                    </a:cubicBezTo>
                    <a:cubicBezTo>
                      <a:pt x="35" y="78"/>
                      <a:pt x="38" y="73"/>
                      <a:pt x="41" y="68"/>
                    </a:cubicBezTo>
                    <a:cubicBezTo>
                      <a:pt x="45" y="62"/>
                      <a:pt x="49" y="59"/>
                      <a:pt x="53" y="54"/>
                    </a:cubicBezTo>
                    <a:cubicBezTo>
                      <a:pt x="59" y="47"/>
                      <a:pt x="76" y="37"/>
                      <a:pt x="85" y="33"/>
                    </a:cubicBezTo>
                    <a:cubicBezTo>
                      <a:pt x="96" y="28"/>
                      <a:pt x="112" y="23"/>
                      <a:pt x="128" y="23"/>
                    </a:cubicBezTo>
                    <a:cubicBezTo>
                      <a:pt x="159" y="23"/>
                      <a:pt x="187" y="38"/>
                      <a:pt x="202" y="54"/>
                    </a:cubicBezTo>
                    <a:cubicBezTo>
                      <a:pt x="217" y="69"/>
                      <a:pt x="234" y="96"/>
                      <a:pt x="234" y="126"/>
                    </a:cubicBezTo>
                    <a:cubicBezTo>
                      <a:pt x="234" y="135"/>
                      <a:pt x="234" y="135"/>
                      <a:pt x="234" y="135"/>
                    </a:cubicBezTo>
                    <a:cubicBezTo>
                      <a:pt x="234" y="163"/>
                      <a:pt x="217" y="193"/>
                      <a:pt x="202" y="206"/>
                    </a:cubicBezTo>
                    <a:cubicBezTo>
                      <a:pt x="183" y="222"/>
                      <a:pt x="162" y="237"/>
                      <a:pt x="128" y="237"/>
                    </a:cubicBezTo>
                    <a:cubicBezTo>
                      <a:pt x="71" y="237"/>
                      <a:pt x="21" y="189"/>
                      <a:pt x="21" y="133"/>
                    </a:cubicBezTo>
                    <a:cubicBezTo>
                      <a:pt x="21" y="127"/>
                      <a:pt x="21" y="127"/>
                      <a:pt x="21" y="127"/>
                    </a:cubicBezTo>
                    <a:close/>
                    <a:moveTo>
                      <a:pt x="0" y="110"/>
                    </a:moveTo>
                    <a:cubicBezTo>
                      <a:pt x="0" y="119"/>
                      <a:pt x="0" y="119"/>
                      <a:pt x="0" y="119"/>
                    </a:cubicBezTo>
                    <a:cubicBezTo>
                      <a:pt x="0" y="127"/>
                      <a:pt x="4" y="139"/>
                      <a:pt x="7" y="145"/>
                    </a:cubicBezTo>
                    <a:cubicBezTo>
                      <a:pt x="11" y="154"/>
                      <a:pt x="14" y="158"/>
                      <a:pt x="19" y="165"/>
                    </a:cubicBezTo>
                    <a:cubicBezTo>
                      <a:pt x="19" y="181"/>
                      <a:pt x="20" y="189"/>
                      <a:pt x="24" y="200"/>
                    </a:cubicBezTo>
                    <a:cubicBezTo>
                      <a:pt x="28" y="209"/>
                      <a:pt x="34" y="219"/>
                      <a:pt x="40" y="225"/>
                    </a:cubicBezTo>
                    <a:cubicBezTo>
                      <a:pt x="53" y="238"/>
                      <a:pt x="70" y="250"/>
                      <a:pt x="96" y="250"/>
                    </a:cubicBezTo>
                    <a:cubicBezTo>
                      <a:pt x="99" y="250"/>
                      <a:pt x="99" y="250"/>
                      <a:pt x="99" y="250"/>
                    </a:cubicBezTo>
                    <a:cubicBezTo>
                      <a:pt x="104" y="250"/>
                      <a:pt x="109" y="249"/>
                      <a:pt x="114" y="248"/>
                    </a:cubicBezTo>
                    <a:cubicBezTo>
                      <a:pt x="117" y="248"/>
                      <a:pt x="127" y="244"/>
                      <a:pt x="127" y="244"/>
                    </a:cubicBezTo>
                    <a:cubicBezTo>
                      <a:pt x="129" y="244"/>
                      <a:pt x="137" y="248"/>
                      <a:pt x="141" y="248"/>
                    </a:cubicBezTo>
                    <a:cubicBezTo>
                      <a:pt x="145" y="249"/>
                      <a:pt x="151" y="250"/>
                      <a:pt x="156" y="250"/>
                    </a:cubicBezTo>
                    <a:cubicBezTo>
                      <a:pt x="160" y="250"/>
                      <a:pt x="160" y="250"/>
                      <a:pt x="160" y="250"/>
                    </a:cubicBezTo>
                    <a:cubicBezTo>
                      <a:pt x="182" y="250"/>
                      <a:pt x="205" y="238"/>
                      <a:pt x="215" y="225"/>
                    </a:cubicBezTo>
                    <a:cubicBezTo>
                      <a:pt x="230" y="208"/>
                      <a:pt x="236" y="196"/>
                      <a:pt x="236" y="165"/>
                    </a:cubicBezTo>
                    <a:cubicBezTo>
                      <a:pt x="239" y="162"/>
                      <a:pt x="242" y="158"/>
                      <a:pt x="244" y="154"/>
                    </a:cubicBezTo>
                    <a:cubicBezTo>
                      <a:pt x="247" y="150"/>
                      <a:pt x="249" y="146"/>
                      <a:pt x="250" y="141"/>
                    </a:cubicBezTo>
                    <a:cubicBezTo>
                      <a:pt x="255" y="129"/>
                      <a:pt x="255" y="122"/>
                      <a:pt x="255" y="109"/>
                    </a:cubicBezTo>
                    <a:cubicBezTo>
                      <a:pt x="255" y="90"/>
                      <a:pt x="241" y="65"/>
                      <a:pt x="230" y="57"/>
                    </a:cubicBezTo>
                    <a:cubicBezTo>
                      <a:pt x="221" y="50"/>
                      <a:pt x="218" y="46"/>
                      <a:pt x="206" y="41"/>
                    </a:cubicBezTo>
                    <a:cubicBezTo>
                      <a:pt x="202" y="40"/>
                      <a:pt x="196" y="39"/>
                      <a:pt x="193" y="35"/>
                    </a:cubicBezTo>
                    <a:cubicBezTo>
                      <a:pt x="191" y="31"/>
                      <a:pt x="188" y="28"/>
                      <a:pt x="185" y="25"/>
                    </a:cubicBezTo>
                    <a:cubicBezTo>
                      <a:pt x="173" y="13"/>
                      <a:pt x="154" y="0"/>
                      <a:pt x="131" y="0"/>
                    </a:cubicBezTo>
                    <a:cubicBezTo>
                      <a:pt x="123" y="0"/>
                      <a:pt x="123" y="0"/>
                      <a:pt x="123" y="0"/>
                    </a:cubicBezTo>
                    <a:cubicBezTo>
                      <a:pt x="108" y="0"/>
                      <a:pt x="89" y="9"/>
                      <a:pt x="81" y="16"/>
                    </a:cubicBezTo>
                    <a:cubicBezTo>
                      <a:pt x="75" y="20"/>
                      <a:pt x="70" y="25"/>
                      <a:pt x="66" y="30"/>
                    </a:cubicBezTo>
                    <a:cubicBezTo>
                      <a:pt x="57" y="42"/>
                      <a:pt x="61" y="36"/>
                      <a:pt x="48" y="42"/>
                    </a:cubicBezTo>
                    <a:cubicBezTo>
                      <a:pt x="33" y="49"/>
                      <a:pt x="26" y="55"/>
                      <a:pt x="16" y="67"/>
                    </a:cubicBezTo>
                    <a:cubicBezTo>
                      <a:pt x="9" y="76"/>
                      <a:pt x="0" y="95"/>
                      <a:pt x="0" y="110"/>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îšḻïḋe">
                <a:extLst>
                  <a:ext uri="{FF2B5EF4-FFF2-40B4-BE49-F238E27FC236}">
                    <a16:creationId xmlns:a16="http://schemas.microsoft.com/office/drawing/2014/main" id="{96E84A2D-6432-4E3B-89B0-90EF0CCDB78F}"/>
                  </a:ext>
                </a:extLst>
              </p:cNvPr>
              <p:cNvSpPr/>
              <p:nvPr/>
            </p:nvSpPr>
            <p:spPr bwMode="auto">
              <a:xfrm>
                <a:off x="2919413" y="3098800"/>
                <a:ext cx="663575" cy="666750"/>
              </a:xfrm>
              <a:custGeom>
                <a:avLst/>
                <a:gdLst>
                  <a:gd name="T0" fmla="*/ 101 w 201"/>
                  <a:gd name="T1" fmla="*/ 0 h 201"/>
                  <a:gd name="T2" fmla="*/ 201 w 201"/>
                  <a:gd name="T3" fmla="*/ 100 h 201"/>
                  <a:gd name="T4" fmla="*/ 101 w 201"/>
                  <a:gd name="T5" fmla="*/ 201 h 201"/>
                  <a:gd name="T6" fmla="*/ 0 w 201"/>
                  <a:gd name="T7" fmla="*/ 100 h 201"/>
                  <a:gd name="T8" fmla="*/ 101 w 201"/>
                  <a:gd name="T9" fmla="*/ 0 h 201"/>
                  <a:gd name="T10" fmla="*/ 101 w 201"/>
                  <a:gd name="T11" fmla="*/ 4 h 201"/>
                  <a:gd name="T12" fmla="*/ 4 w 201"/>
                  <a:gd name="T13" fmla="*/ 100 h 201"/>
                  <a:gd name="T14" fmla="*/ 101 w 201"/>
                  <a:gd name="T15" fmla="*/ 196 h 201"/>
                  <a:gd name="T16" fmla="*/ 197 w 201"/>
                  <a:gd name="T17" fmla="*/ 100 h 201"/>
                  <a:gd name="T18" fmla="*/ 101 w 201"/>
                  <a:gd name="T19" fmla="*/ 4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201">
                    <a:moveTo>
                      <a:pt x="101" y="0"/>
                    </a:moveTo>
                    <a:cubicBezTo>
                      <a:pt x="156" y="0"/>
                      <a:pt x="201" y="45"/>
                      <a:pt x="201" y="100"/>
                    </a:cubicBezTo>
                    <a:cubicBezTo>
                      <a:pt x="201" y="156"/>
                      <a:pt x="156" y="201"/>
                      <a:pt x="101" y="201"/>
                    </a:cubicBezTo>
                    <a:cubicBezTo>
                      <a:pt x="45" y="201"/>
                      <a:pt x="0" y="156"/>
                      <a:pt x="0" y="100"/>
                    </a:cubicBezTo>
                    <a:cubicBezTo>
                      <a:pt x="0" y="45"/>
                      <a:pt x="45" y="0"/>
                      <a:pt x="101" y="0"/>
                    </a:cubicBezTo>
                    <a:close/>
                    <a:moveTo>
                      <a:pt x="101" y="4"/>
                    </a:moveTo>
                    <a:cubicBezTo>
                      <a:pt x="48" y="4"/>
                      <a:pt x="4" y="47"/>
                      <a:pt x="4" y="100"/>
                    </a:cubicBezTo>
                    <a:cubicBezTo>
                      <a:pt x="4" y="153"/>
                      <a:pt x="48" y="196"/>
                      <a:pt x="101" y="196"/>
                    </a:cubicBezTo>
                    <a:cubicBezTo>
                      <a:pt x="154" y="196"/>
                      <a:pt x="197" y="153"/>
                      <a:pt x="197" y="100"/>
                    </a:cubicBezTo>
                    <a:cubicBezTo>
                      <a:pt x="197" y="47"/>
                      <a:pt x="154" y="4"/>
                      <a:pt x="101" y="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ïşľiďe">
                <a:extLst>
                  <a:ext uri="{FF2B5EF4-FFF2-40B4-BE49-F238E27FC236}">
                    <a16:creationId xmlns:a16="http://schemas.microsoft.com/office/drawing/2014/main" id="{39D64320-B07A-4ECC-8946-FF5EEBA27B54}"/>
                  </a:ext>
                </a:extLst>
              </p:cNvPr>
              <p:cNvSpPr/>
              <p:nvPr/>
            </p:nvSpPr>
            <p:spPr bwMode="auto">
              <a:xfrm>
                <a:off x="3005138" y="3330575"/>
                <a:ext cx="30163" cy="73025"/>
              </a:xfrm>
              <a:custGeom>
                <a:avLst/>
                <a:gdLst>
                  <a:gd name="T0" fmla="*/ 9 w 9"/>
                  <a:gd name="T1" fmla="*/ 22 h 22"/>
                  <a:gd name="T2" fmla="*/ 5 w 9"/>
                  <a:gd name="T3" fmla="*/ 22 h 22"/>
                  <a:gd name="T4" fmla="*/ 5 w 9"/>
                  <a:gd name="T5" fmla="*/ 6 h 22"/>
                  <a:gd name="T6" fmla="*/ 0 w 9"/>
                  <a:gd name="T7" fmla="*/ 9 h 22"/>
                  <a:gd name="T8" fmla="*/ 0 w 9"/>
                  <a:gd name="T9" fmla="*/ 6 h 22"/>
                  <a:gd name="T10" fmla="*/ 3 w 9"/>
                  <a:gd name="T11" fmla="*/ 4 h 22"/>
                  <a:gd name="T12" fmla="*/ 6 w 9"/>
                  <a:gd name="T13" fmla="*/ 0 h 22"/>
                  <a:gd name="T14" fmla="*/ 9 w 9"/>
                  <a:gd name="T15" fmla="*/ 0 h 22"/>
                  <a:gd name="T16" fmla="*/ 9 w 9"/>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2">
                    <a:moveTo>
                      <a:pt x="9" y="22"/>
                    </a:moveTo>
                    <a:cubicBezTo>
                      <a:pt x="5" y="22"/>
                      <a:pt x="5" y="22"/>
                      <a:pt x="5" y="22"/>
                    </a:cubicBezTo>
                    <a:cubicBezTo>
                      <a:pt x="5" y="6"/>
                      <a:pt x="5" y="6"/>
                      <a:pt x="5" y="6"/>
                    </a:cubicBezTo>
                    <a:cubicBezTo>
                      <a:pt x="4" y="8"/>
                      <a:pt x="2" y="9"/>
                      <a:pt x="0" y="9"/>
                    </a:cubicBezTo>
                    <a:cubicBezTo>
                      <a:pt x="0" y="6"/>
                      <a:pt x="0" y="6"/>
                      <a:pt x="0" y="6"/>
                    </a:cubicBezTo>
                    <a:cubicBezTo>
                      <a:pt x="1" y="5"/>
                      <a:pt x="2" y="5"/>
                      <a:pt x="3" y="4"/>
                    </a:cubicBezTo>
                    <a:cubicBezTo>
                      <a:pt x="5" y="3"/>
                      <a:pt x="6" y="2"/>
                      <a:pt x="6" y="0"/>
                    </a:cubicBezTo>
                    <a:cubicBezTo>
                      <a:pt x="9" y="0"/>
                      <a:pt x="9" y="0"/>
                      <a:pt x="9" y="0"/>
                    </a:cubicBezTo>
                    <a:lnTo>
                      <a:pt x="9" y="22"/>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iś1ïḓé">
                <a:extLst>
                  <a:ext uri="{FF2B5EF4-FFF2-40B4-BE49-F238E27FC236}">
                    <a16:creationId xmlns:a16="http://schemas.microsoft.com/office/drawing/2014/main" id="{99013B07-3BC0-41A5-9067-E877069C909B}"/>
                  </a:ext>
                </a:extLst>
              </p:cNvPr>
              <p:cNvSpPr/>
              <p:nvPr/>
            </p:nvSpPr>
            <p:spPr bwMode="auto">
              <a:xfrm>
                <a:off x="3060700" y="3330575"/>
                <a:ext cx="46038" cy="73025"/>
              </a:xfrm>
              <a:custGeom>
                <a:avLst/>
                <a:gdLst>
                  <a:gd name="T0" fmla="*/ 0 w 14"/>
                  <a:gd name="T1" fmla="*/ 17 h 22"/>
                  <a:gd name="T2" fmla="*/ 4 w 14"/>
                  <a:gd name="T3" fmla="*/ 16 h 22"/>
                  <a:gd name="T4" fmla="*/ 5 w 14"/>
                  <a:gd name="T5" fmla="*/ 18 h 22"/>
                  <a:gd name="T6" fmla="*/ 6 w 14"/>
                  <a:gd name="T7" fmla="*/ 19 h 22"/>
                  <a:gd name="T8" fmla="*/ 8 w 14"/>
                  <a:gd name="T9" fmla="*/ 17 h 22"/>
                  <a:gd name="T10" fmla="*/ 9 w 14"/>
                  <a:gd name="T11" fmla="*/ 13 h 22"/>
                  <a:gd name="T12" fmla="*/ 6 w 14"/>
                  <a:gd name="T13" fmla="*/ 14 h 22"/>
                  <a:gd name="T14" fmla="*/ 1 w 14"/>
                  <a:gd name="T15" fmla="*/ 13 h 22"/>
                  <a:gd name="T16" fmla="*/ 0 w 14"/>
                  <a:gd name="T17" fmla="*/ 8 h 22"/>
                  <a:gd name="T18" fmla="*/ 1 w 14"/>
                  <a:gd name="T19" fmla="*/ 2 h 22"/>
                  <a:gd name="T20" fmla="*/ 6 w 14"/>
                  <a:gd name="T21" fmla="*/ 0 h 22"/>
                  <a:gd name="T22" fmla="*/ 12 w 14"/>
                  <a:gd name="T23" fmla="*/ 3 h 22"/>
                  <a:gd name="T24" fmla="*/ 14 w 14"/>
                  <a:gd name="T25" fmla="*/ 11 h 22"/>
                  <a:gd name="T26" fmla="*/ 11 w 14"/>
                  <a:gd name="T27" fmla="*/ 19 h 22"/>
                  <a:gd name="T28" fmla="*/ 6 w 14"/>
                  <a:gd name="T29" fmla="*/ 22 h 22"/>
                  <a:gd name="T30" fmla="*/ 2 w 14"/>
                  <a:gd name="T31" fmla="*/ 21 h 22"/>
                  <a:gd name="T32" fmla="*/ 0 w 14"/>
                  <a:gd name="T33" fmla="*/ 17 h 22"/>
                  <a:gd name="T34" fmla="*/ 9 w 14"/>
                  <a:gd name="T35" fmla="*/ 8 h 22"/>
                  <a:gd name="T36" fmla="*/ 8 w 14"/>
                  <a:gd name="T37" fmla="*/ 5 h 22"/>
                  <a:gd name="T38" fmla="*/ 6 w 14"/>
                  <a:gd name="T39" fmla="*/ 4 h 22"/>
                  <a:gd name="T40" fmla="*/ 4 w 14"/>
                  <a:gd name="T41" fmla="*/ 5 h 22"/>
                  <a:gd name="T42" fmla="*/ 4 w 14"/>
                  <a:gd name="T43" fmla="*/ 8 h 22"/>
                  <a:gd name="T44" fmla="*/ 4 w 14"/>
                  <a:gd name="T45" fmla="*/ 11 h 22"/>
                  <a:gd name="T46" fmla="*/ 6 w 14"/>
                  <a:gd name="T47" fmla="*/ 12 h 22"/>
                  <a:gd name="T48" fmla="*/ 8 w 14"/>
                  <a:gd name="T49" fmla="*/ 11 h 22"/>
                  <a:gd name="T50" fmla="*/ 9 w 14"/>
                  <a:gd name="T51"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 h="22">
                    <a:moveTo>
                      <a:pt x="0" y="17"/>
                    </a:moveTo>
                    <a:cubicBezTo>
                      <a:pt x="4" y="16"/>
                      <a:pt x="4" y="16"/>
                      <a:pt x="4" y="16"/>
                    </a:cubicBezTo>
                    <a:cubicBezTo>
                      <a:pt x="4" y="17"/>
                      <a:pt x="4" y="18"/>
                      <a:pt x="5" y="18"/>
                    </a:cubicBezTo>
                    <a:cubicBezTo>
                      <a:pt x="5" y="18"/>
                      <a:pt x="6" y="19"/>
                      <a:pt x="6" y="19"/>
                    </a:cubicBezTo>
                    <a:cubicBezTo>
                      <a:pt x="7" y="19"/>
                      <a:pt x="8" y="18"/>
                      <a:pt x="8" y="17"/>
                    </a:cubicBezTo>
                    <a:cubicBezTo>
                      <a:pt x="9" y="17"/>
                      <a:pt x="9" y="15"/>
                      <a:pt x="9" y="13"/>
                    </a:cubicBezTo>
                    <a:cubicBezTo>
                      <a:pt x="8" y="14"/>
                      <a:pt x="7" y="14"/>
                      <a:pt x="6" y="14"/>
                    </a:cubicBezTo>
                    <a:cubicBezTo>
                      <a:pt x="4" y="14"/>
                      <a:pt x="3" y="14"/>
                      <a:pt x="1" y="13"/>
                    </a:cubicBezTo>
                    <a:cubicBezTo>
                      <a:pt x="0" y="11"/>
                      <a:pt x="0" y="10"/>
                      <a:pt x="0" y="8"/>
                    </a:cubicBezTo>
                    <a:cubicBezTo>
                      <a:pt x="0" y="5"/>
                      <a:pt x="0" y="4"/>
                      <a:pt x="1" y="2"/>
                    </a:cubicBezTo>
                    <a:cubicBezTo>
                      <a:pt x="3" y="1"/>
                      <a:pt x="4" y="0"/>
                      <a:pt x="6" y="0"/>
                    </a:cubicBezTo>
                    <a:cubicBezTo>
                      <a:pt x="8" y="0"/>
                      <a:pt x="10" y="1"/>
                      <a:pt x="12" y="3"/>
                    </a:cubicBezTo>
                    <a:cubicBezTo>
                      <a:pt x="13" y="5"/>
                      <a:pt x="14" y="7"/>
                      <a:pt x="14" y="11"/>
                    </a:cubicBezTo>
                    <a:cubicBezTo>
                      <a:pt x="14" y="15"/>
                      <a:pt x="13" y="18"/>
                      <a:pt x="11" y="19"/>
                    </a:cubicBezTo>
                    <a:cubicBezTo>
                      <a:pt x="10" y="21"/>
                      <a:pt x="8" y="22"/>
                      <a:pt x="6" y="22"/>
                    </a:cubicBezTo>
                    <a:cubicBezTo>
                      <a:pt x="4" y="22"/>
                      <a:pt x="3" y="22"/>
                      <a:pt x="2" y="21"/>
                    </a:cubicBezTo>
                    <a:cubicBezTo>
                      <a:pt x="1" y="20"/>
                      <a:pt x="0" y="18"/>
                      <a:pt x="0" y="17"/>
                    </a:cubicBezTo>
                    <a:close/>
                    <a:moveTo>
                      <a:pt x="9" y="8"/>
                    </a:moveTo>
                    <a:cubicBezTo>
                      <a:pt x="9" y="7"/>
                      <a:pt x="9" y="6"/>
                      <a:pt x="8" y="5"/>
                    </a:cubicBezTo>
                    <a:cubicBezTo>
                      <a:pt x="8" y="4"/>
                      <a:pt x="7" y="4"/>
                      <a:pt x="6" y="4"/>
                    </a:cubicBezTo>
                    <a:cubicBezTo>
                      <a:pt x="5" y="4"/>
                      <a:pt x="5" y="4"/>
                      <a:pt x="4" y="5"/>
                    </a:cubicBezTo>
                    <a:cubicBezTo>
                      <a:pt x="4" y="5"/>
                      <a:pt x="4" y="6"/>
                      <a:pt x="4" y="8"/>
                    </a:cubicBezTo>
                    <a:cubicBezTo>
                      <a:pt x="4" y="9"/>
                      <a:pt x="4" y="10"/>
                      <a:pt x="4" y="11"/>
                    </a:cubicBezTo>
                    <a:cubicBezTo>
                      <a:pt x="5" y="11"/>
                      <a:pt x="6" y="12"/>
                      <a:pt x="6" y="12"/>
                    </a:cubicBezTo>
                    <a:cubicBezTo>
                      <a:pt x="7" y="12"/>
                      <a:pt x="8" y="11"/>
                      <a:pt x="8" y="11"/>
                    </a:cubicBezTo>
                    <a:cubicBezTo>
                      <a:pt x="9" y="10"/>
                      <a:pt x="9" y="9"/>
                      <a:pt x="9" y="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íṩ1ïḓê">
                <a:extLst>
                  <a:ext uri="{FF2B5EF4-FFF2-40B4-BE49-F238E27FC236}">
                    <a16:creationId xmlns:a16="http://schemas.microsoft.com/office/drawing/2014/main" id="{C2B630F4-446E-4BA5-A81F-F8FCBF6C1FCA}"/>
                  </a:ext>
                </a:extLst>
              </p:cNvPr>
              <p:cNvSpPr/>
              <p:nvPr/>
            </p:nvSpPr>
            <p:spPr bwMode="auto">
              <a:xfrm>
                <a:off x="3121025" y="3335338"/>
                <a:ext cx="46038" cy="68263"/>
              </a:xfrm>
              <a:custGeom>
                <a:avLst/>
                <a:gdLst>
                  <a:gd name="T0" fmla="*/ 0 w 14"/>
                  <a:gd name="T1" fmla="*/ 15 h 21"/>
                  <a:gd name="T2" fmla="*/ 4 w 14"/>
                  <a:gd name="T3" fmla="*/ 15 h 21"/>
                  <a:gd name="T4" fmla="*/ 5 w 14"/>
                  <a:gd name="T5" fmla="*/ 17 h 21"/>
                  <a:gd name="T6" fmla="*/ 7 w 14"/>
                  <a:gd name="T7" fmla="*/ 18 h 21"/>
                  <a:gd name="T8" fmla="*/ 9 w 14"/>
                  <a:gd name="T9" fmla="*/ 17 h 21"/>
                  <a:gd name="T10" fmla="*/ 10 w 14"/>
                  <a:gd name="T11" fmla="*/ 14 h 21"/>
                  <a:gd name="T12" fmla="*/ 9 w 14"/>
                  <a:gd name="T13" fmla="*/ 11 h 21"/>
                  <a:gd name="T14" fmla="*/ 7 w 14"/>
                  <a:gd name="T15" fmla="*/ 10 h 21"/>
                  <a:gd name="T16" fmla="*/ 4 w 14"/>
                  <a:gd name="T17" fmla="*/ 11 h 21"/>
                  <a:gd name="T18" fmla="*/ 0 w 14"/>
                  <a:gd name="T19" fmla="*/ 11 h 21"/>
                  <a:gd name="T20" fmla="*/ 2 w 14"/>
                  <a:gd name="T21" fmla="*/ 0 h 21"/>
                  <a:gd name="T22" fmla="*/ 13 w 14"/>
                  <a:gd name="T23" fmla="*/ 0 h 21"/>
                  <a:gd name="T24" fmla="*/ 13 w 14"/>
                  <a:gd name="T25" fmla="*/ 4 h 21"/>
                  <a:gd name="T26" fmla="*/ 6 w 14"/>
                  <a:gd name="T27" fmla="*/ 4 h 21"/>
                  <a:gd name="T28" fmla="*/ 5 w 14"/>
                  <a:gd name="T29" fmla="*/ 7 h 21"/>
                  <a:gd name="T30" fmla="*/ 8 w 14"/>
                  <a:gd name="T31" fmla="*/ 7 h 21"/>
                  <a:gd name="T32" fmla="*/ 12 w 14"/>
                  <a:gd name="T33" fmla="*/ 8 h 21"/>
                  <a:gd name="T34" fmla="*/ 14 w 14"/>
                  <a:gd name="T35" fmla="*/ 14 h 21"/>
                  <a:gd name="T36" fmla="*/ 13 w 14"/>
                  <a:gd name="T37" fmla="*/ 18 h 21"/>
                  <a:gd name="T38" fmla="*/ 7 w 14"/>
                  <a:gd name="T39" fmla="*/ 21 h 21"/>
                  <a:gd name="T40" fmla="*/ 2 w 14"/>
                  <a:gd name="T41" fmla="*/ 19 h 21"/>
                  <a:gd name="T42" fmla="*/ 0 w 14"/>
                  <a:gd name="T4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5"/>
                    </a:moveTo>
                    <a:cubicBezTo>
                      <a:pt x="4" y="15"/>
                      <a:pt x="4" y="15"/>
                      <a:pt x="4" y="15"/>
                    </a:cubicBezTo>
                    <a:cubicBezTo>
                      <a:pt x="4" y="16"/>
                      <a:pt x="4" y="16"/>
                      <a:pt x="5" y="17"/>
                    </a:cubicBezTo>
                    <a:cubicBezTo>
                      <a:pt x="6" y="17"/>
                      <a:pt x="6" y="18"/>
                      <a:pt x="7" y="18"/>
                    </a:cubicBezTo>
                    <a:cubicBezTo>
                      <a:pt x="8" y="18"/>
                      <a:pt x="8" y="17"/>
                      <a:pt x="9" y="17"/>
                    </a:cubicBezTo>
                    <a:cubicBezTo>
                      <a:pt x="10" y="16"/>
                      <a:pt x="10" y="15"/>
                      <a:pt x="10" y="14"/>
                    </a:cubicBezTo>
                    <a:cubicBezTo>
                      <a:pt x="10" y="12"/>
                      <a:pt x="10" y="11"/>
                      <a:pt x="9" y="11"/>
                    </a:cubicBezTo>
                    <a:cubicBezTo>
                      <a:pt x="8" y="10"/>
                      <a:pt x="8" y="10"/>
                      <a:pt x="7" y="10"/>
                    </a:cubicBezTo>
                    <a:cubicBezTo>
                      <a:pt x="6" y="10"/>
                      <a:pt x="5" y="10"/>
                      <a:pt x="4" y="11"/>
                    </a:cubicBezTo>
                    <a:cubicBezTo>
                      <a:pt x="0" y="11"/>
                      <a:pt x="0" y="11"/>
                      <a:pt x="0" y="11"/>
                    </a:cubicBezTo>
                    <a:cubicBezTo>
                      <a:pt x="2" y="0"/>
                      <a:pt x="2" y="0"/>
                      <a:pt x="2" y="0"/>
                    </a:cubicBezTo>
                    <a:cubicBezTo>
                      <a:pt x="13" y="0"/>
                      <a:pt x="13" y="0"/>
                      <a:pt x="13" y="0"/>
                    </a:cubicBezTo>
                    <a:cubicBezTo>
                      <a:pt x="13" y="4"/>
                      <a:pt x="13" y="4"/>
                      <a:pt x="13" y="4"/>
                    </a:cubicBezTo>
                    <a:cubicBezTo>
                      <a:pt x="6" y="4"/>
                      <a:pt x="6" y="4"/>
                      <a:pt x="6" y="4"/>
                    </a:cubicBezTo>
                    <a:cubicBezTo>
                      <a:pt x="5" y="7"/>
                      <a:pt x="5" y="7"/>
                      <a:pt x="5" y="7"/>
                    </a:cubicBezTo>
                    <a:cubicBezTo>
                      <a:pt x="6" y="7"/>
                      <a:pt x="7" y="7"/>
                      <a:pt x="8" y="7"/>
                    </a:cubicBezTo>
                    <a:cubicBezTo>
                      <a:pt x="9" y="7"/>
                      <a:pt x="11" y="7"/>
                      <a:pt x="12" y="8"/>
                    </a:cubicBezTo>
                    <a:cubicBezTo>
                      <a:pt x="13" y="10"/>
                      <a:pt x="14" y="11"/>
                      <a:pt x="14" y="14"/>
                    </a:cubicBezTo>
                    <a:cubicBezTo>
                      <a:pt x="14" y="15"/>
                      <a:pt x="14" y="17"/>
                      <a:pt x="13" y="18"/>
                    </a:cubicBezTo>
                    <a:cubicBezTo>
                      <a:pt x="11" y="20"/>
                      <a:pt x="9" y="21"/>
                      <a:pt x="7" y="21"/>
                    </a:cubicBezTo>
                    <a:cubicBezTo>
                      <a:pt x="5" y="21"/>
                      <a:pt x="3" y="20"/>
                      <a:pt x="2" y="19"/>
                    </a:cubicBezTo>
                    <a:cubicBezTo>
                      <a:pt x="1" y="18"/>
                      <a:pt x="0" y="17"/>
                      <a:pt x="0" y="15"/>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îṧļîḋé">
                <a:extLst>
                  <a:ext uri="{FF2B5EF4-FFF2-40B4-BE49-F238E27FC236}">
                    <a16:creationId xmlns:a16="http://schemas.microsoft.com/office/drawing/2014/main" id="{14633F6A-6E10-4954-8692-C8E2F54C586F}"/>
                  </a:ext>
                </a:extLst>
              </p:cNvPr>
              <p:cNvSpPr/>
              <p:nvPr/>
            </p:nvSpPr>
            <p:spPr bwMode="auto">
              <a:xfrm>
                <a:off x="3179763" y="3330575"/>
                <a:ext cx="46038" cy="73025"/>
              </a:xfrm>
              <a:custGeom>
                <a:avLst/>
                <a:gdLst>
                  <a:gd name="T0" fmla="*/ 3 w 14"/>
                  <a:gd name="T1" fmla="*/ 10 h 22"/>
                  <a:gd name="T2" fmla="*/ 1 w 14"/>
                  <a:gd name="T3" fmla="*/ 8 h 22"/>
                  <a:gd name="T4" fmla="*/ 0 w 14"/>
                  <a:gd name="T5" fmla="*/ 6 h 22"/>
                  <a:gd name="T6" fmla="*/ 2 w 14"/>
                  <a:gd name="T7" fmla="*/ 2 h 22"/>
                  <a:gd name="T8" fmla="*/ 7 w 14"/>
                  <a:gd name="T9" fmla="*/ 0 h 22"/>
                  <a:gd name="T10" fmla="*/ 11 w 14"/>
                  <a:gd name="T11" fmla="*/ 2 h 22"/>
                  <a:gd name="T12" fmla="*/ 13 w 14"/>
                  <a:gd name="T13" fmla="*/ 6 h 22"/>
                  <a:gd name="T14" fmla="*/ 12 w 14"/>
                  <a:gd name="T15" fmla="*/ 8 h 22"/>
                  <a:gd name="T16" fmla="*/ 10 w 14"/>
                  <a:gd name="T17" fmla="*/ 10 h 22"/>
                  <a:gd name="T18" fmla="*/ 13 w 14"/>
                  <a:gd name="T19" fmla="*/ 12 h 22"/>
                  <a:gd name="T20" fmla="*/ 14 w 14"/>
                  <a:gd name="T21" fmla="*/ 15 h 22"/>
                  <a:gd name="T22" fmla="*/ 12 w 14"/>
                  <a:gd name="T23" fmla="*/ 20 h 22"/>
                  <a:gd name="T24" fmla="*/ 7 w 14"/>
                  <a:gd name="T25" fmla="*/ 22 h 22"/>
                  <a:gd name="T26" fmla="*/ 2 w 14"/>
                  <a:gd name="T27" fmla="*/ 20 h 22"/>
                  <a:gd name="T28" fmla="*/ 0 w 14"/>
                  <a:gd name="T29" fmla="*/ 16 h 22"/>
                  <a:gd name="T30" fmla="*/ 1 w 14"/>
                  <a:gd name="T31" fmla="*/ 12 h 22"/>
                  <a:gd name="T32" fmla="*/ 3 w 14"/>
                  <a:gd name="T33" fmla="*/ 10 h 22"/>
                  <a:gd name="T34" fmla="*/ 4 w 14"/>
                  <a:gd name="T35" fmla="*/ 6 h 22"/>
                  <a:gd name="T36" fmla="*/ 5 w 14"/>
                  <a:gd name="T37" fmla="*/ 8 h 22"/>
                  <a:gd name="T38" fmla="*/ 7 w 14"/>
                  <a:gd name="T39" fmla="*/ 9 h 22"/>
                  <a:gd name="T40" fmla="*/ 8 w 14"/>
                  <a:gd name="T41" fmla="*/ 8 h 22"/>
                  <a:gd name="T42" fmla="*/ 9 w 14"/>
                  <a:gd name="T43" fmla="*/ 6 h 22"/>
                  <a:gd name="T44" fmla="*/ 8 w 14"/>
                  <a:gd name="T45" fmla="*/ 4 h 22"/>
                  <a:gd name="T46" fmla="*/ 7 w 14"/>
                  <a:gd name="T47" fmla="*/ 4 h 22"/>
                  <a:gd name="T48" fmla="*/ 5 w 14"/>
                  <a:gd name="T49" fmla="*/ 4 h 22"/>
                  <a:gd name="T50" fmla="*/ 4 w 14"/>
                  <a:gd name="T51" fmla="*/ 6 h 22"/>
                  <a:gd name="T52" fmla="*/ 4 w 14"/>
                  <a:gd name="T53" fmla="*/ 15 h 22"/>
                  <a:gd name="T54" fmla="*/ 5 w 14"/>
                  <a:gd name="T55" fmla="*/ 18 h 22"/>
                  <a:gd name="T56" fmla="*/ 7 w 14"/>
                  <a:gd name="T57" fmla="*/ 19 h 22"/>
                  <a:gd name="T58" fmla="*/ 9 w 14"/>
                  <a:gd name="T59" fmla="*/ 18 h 22"/>
                  <a:gd name="T60" fmla="*/ 10 w 14"/>
                  <a:gd name="T61" fmla="*/ 15 h 22"/>
                  <a:gd name="T62" fmla="*/ 9 w 14"/>
                  <a:gd name="T63" fmla="*/ 13 h 22"/>
                  <a:gd name="T64" fmla="*/ 7 w 14"/>
                  <a:gd name="T65" fmla="*/ 12 h 22"/>
                  <a:gd name="T66" fmla="*/ 4 w 14"/>
                  <a:gd name="T67" fmla="*/ 13 h 22"/>
                  <a:gd name="T68" fmla="*/ 4 w 14"/>
                  <a:gd name="T69" fmla="*/ 1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22">
                    <a:moveTo>
                      <a:pt x="3" y="10"/>
                    </a:moveTo>
                    <a:cubicBezTo>
                      <a:pt x="2" y="10"/>
                      <a:pt x="1" y="9"/>
                      <a:pt x="1" y="8"/>
                    </a:cubicBezTo>
                    <a:cubicBezTo>
                      <a:pt x="1" y="8"/>
                      <a:pt x="0" y="7"/>
                      <a:pt x="0" y="6"/>
                    </a:cubicBezTo>
                    <a:cubicBezTo>
                      <a:pt x="0" y="4"/>
                      <a:pt x="1" y="3"/>
                      <a:pt x="2" y="2"/>
                    </a:cubicBezTo>
                    <a:cubicBezTo>
                      <a:pt x="3" y="1"/>
                      <a:pt x="5" y="0"/>
                      <a:pt x="7" y="0"/>
                    </a:cubicBezTo>
                    <a:cubicBezTo>
                      <a:pt x="9" y="0"/>
                      <a:pt x="10" y="1"/>
                      <a:pt x="11" y="2"/>
                    </a:cubicBezTo>
                    <a:cubicBezTo>
                      <a:pt x="12" y="3"/>
                      <a:pt x="13" y="4"/>
                      <a:pt x="13" y="6"/>
                    </a:cubicBezTo>
                    <a:cubicBezTo>
                      <a:pt x="13" y="7"/>
                      <a:pt x="13" y="8"/>
                      <a:pt x="12" y="8"/>
                    </a:cubicBezTo>
                    <a:cubicBezTo>
                      <a:pt x="12" y="9"/>
                      <a:pt x="11" y="10"/>
                      <a:pt x="10" y="10"/>
                    </a:cubicBezTo>
                    <a:cubicBezTo>
                      <a:pt x="11" y="11"/>
                      <a:pt x="12" y="11"/>
                      <a:pt x="13" y="12"/>
                    </a:cubicBezTo>
                    <a:cubicBezTo>
                      <a:pt x="13" y="13"/>
                      <a:pt x="14" y="14"/>
                      <a:pt x="14" y="15"/>
                    </a:cubicBezTo>
                    <a:cubicBezTo>
                      <a:pt x="14" y="17"/>
                      <a:pt x="13" y="19"/>
                      <a:pt x="12" y="20"/>
                    </a:cubicBezTo>
                    <a:cubicBezTo>
                      <a:pt x="10" y="21"/>
                      <a:pt x="9" y="22"/>
                      <a:pt x="7" y="22"/>
                    </a:cubicBezTo>
                    <a:cubicBezTo>
                      <a:pt x="5" y="22"/>
                      <a:pt x="3" y="21"/>
                      <a:pt x="2" y="20"/>
                    </a:cubicBezTo>
                    <a:cubicBezTo>
                      <a:pt x="1" y="19"/>
                      <a:pt x="0" y="18"/>
                      <a:pt x="0" y="16"/>
                    </a:cubicBezTo>
                    <a:cubicBezTo>
                      <a:pt x="0" y="14"/>
                      <a:pt x="0" y="13"/>
                      <a:pt x="1" y="12"/>
                    </a:cubicBezTo>
                    <a:cubicBezTo>
                      <a:pt x="1" y="11"/>
                      <a:pt x="2" y="11"/>
                      <a:pt x="3" y="10"/>
                    </a:cubicBezTo>
                    <a:close/>
                    <a:moveTo>
                      <a:pt x="4" y="6"/>
                    </a:moveTo>
                    <a:cubicBezTo>
                      <a:pt x="4" y="7"/>
                      <a:pt x="4" y="8"/>
                      <a:pt x="5" y="8"/>
                    </a:cubicBezTo>
                    <a:cubicBezTo>
                      <a:pt x="5" y="8"/>
                      <a:pt x="6" y="9"/>
                      <a:pt x="7" y="9"/>
                    </a:cubicBezTo>
                    <a:cubicBezTo>
                      <a:pt x="7" y="9"/>
                      <a:pt x="8" y="8"/>
                      <a:pt x="8" y="8"/>
                    </a:cubicBezTo>
                    <a:cubicBezTo>
                      <a:pt x="9" y="8"/>
                      <a:pt x="9" y="7"/>
                      <a:pt x="9" y="6"/>
                    </a:cubicBezTo>
                    <a:cubicBezTo>
                      <a:pt x="9" y="5"/>
                      <a:pt x="9" y="5"/>
                      <a:pt x="8" y="4"/>
                    </a:cubicBezTo>
                    <a:cubicBezTo>
                      <a:pt x="8" y="4"/>
                      <a:pt x="7" y="4"/>
                      <a:pt x="7" y="4"/>
                    </a:cubicBezTo>
                    <a:cubicBezTo>
                      <a:pt x="6" y="4"/>
                      <a:pt x="5" y="4"/>
                      <a:pt x="5" y="4"/>
                    </a:cubicBezTo>
                    <a:cubicBezTo>
                      <a:pt x="4" y="5"/>
                      <a:pt x="4" y="5"/>
                      <a:pt x="4" y="6"/>
                    </a:cubicBezTo>
                    <a:close/>
                    <a:moveTo>
                      <a:pt x="4" y="15"/>
                    </a:moveTo>
                    <a:cubicBezTo>
                      <a:pt x="4" y="16"/>
                      <a:pt x="4" y="17"/>
                      <a:pt x="5" y="18"/>
                    </a:cubicBezTo>
                    <a:cubicBezTo>
                      <a:pt x="5" y="18"/>
                      <a:pt x="6" y="19"/>
                      <a:pt x="7" y="19"/>
                    </a:cubicBezTo>
                    <a:cubicBezTo>
                      <a:pt x="8" y="19"/>
                      <a:pt x="8" y="18"/>
                      <a:pt x="9" y="18"/>
                    </a:cubicBezTo>
                    <a:cubicBezTo>
                      <a:pt x="9" y="17"/>
                      <a:pt x="10" y="16"/>
                      <a:pt x="10" y="15"/>
                    </a:cubicBezTo>
                    <a:cubicBezTo>
                      <a:pt x="10" y="14"/>
                      <a:pt x="9" y="13"/>
                      <a:pt x="9" y="13"/>
                    </a:cubicBezTo>
                    <a:cubicBezTo>
                      <a:pt x="8" y="12"/>
                      <a:pt x="7" y="12"/>
                      <a:pt x="7" y="12"/>
                    </a:cubicBezTo>
                    <a:cubicBezTo>
                      <a:pt x="6" y="12"/>
                      <a:pt x="5" y="12"/>
                      <a:pt x="4" y="13"/>
                    </a:cubicBezTo>
                    <a:cubicBezTo>
                      <a:pt x="4" y="14"/>
                      <a:pt x="4" y="14"/>
                      <a:pt x="4" y="15"/>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îSļïďè">
                <a:extLst>
                  <a:ext uri="{FF2B5EF4-FFF2-40B4-BE49-F238E27FC236}">
                    <a16:creationId xmlns:a16="http://schemas.microsoft.com/office/drawing/2014/main" id="{88FAB78C-B03A-4B79-8EE8-34119D1F8A5A}"/>
                  </a:ext>
                </a:extLst>
              </p:cNvPr>
              <p:cNvSpPr/>
              <p:nvPr/>
            </p:nvSpPr>
            <p:spPr bwMode="auto">
              <a:xfrm>
                <a:off x="3271838" y="2860675"/>
                <a:ext cx="125413" cy="128588"/>
              </a:xfrm>
              <a:custGeom>
                <a:avLst/>
                <a:gdLst>
                  <a:gd name="T0" fmla="*/ 15 w 38"/>
                  <a:gd name="T1" fmla="*/ 26 h 39"/>
                  <a:gd name="T2" fmla="*/ 24 w 38"/>
                  <a:gd name="T3" fmla="*/ 16 h 39"/>
                  <a:gd name="T4" fmla="*/ 24 w 38"/>
                  <a:gd name="T5" fmla="*/ 20 h 39"/>
                  <a:gd name="T6" fmla="*/ 25 w 38"/>
                  <a:gd name="T7" fmla="*/ 23 h 39"/>
                  <a:gd name="T8" fmla="*/ 28 w 38"/>
                  <a:gd name="T9" fmla="*/ 21 h 39"/>
                  <a:gd name="T10" fmla="*/ 28 w 38"/>
                  <a:gd name="T11" fmla="*/ 22 h 39"/>
                  <a:gd name="T12" fmla="*/ 27 w 38"/>
                  <a:gd name="T13" fmla="*/ 27 h 39"/>
                  <a:gd name="T14" fmla="*/ 20 w 38"/>
                  <a:gd name="T15" fmla="*/ 24 h 39"/>
                  <a:gd name="T16" fmla="*/ 23 w 38"/>
                  <a:gd name="T17" fmla="*/ 31 h 39"/>
                  <a:gd name="T18" fmla="*/ 20 w 38"/>
                  <a:gd name="T19" fmla="*/ 31 h 39"/>
                  <a:gd name="T20" fmla="*/ 15 w 38"/>
                  <a:gd name="T21" fmla="*/ 26 h 39"/>
                  <a:gd name="T22" fmla="*/ 29 w 38"/>
                  <a:gd name="T23" fmla="*/ 3 h 39"/>
                  <a:gd name="T24" fmla="*/ 25 w 38"/>
                  <a:gd name="T25" fmla="*/ 13 h 39"/>
                  <a:gd name="T26" fmla="*/ 22 w 38"/>
                  <a:gd name="T27" fmla="*/ 13 h 39"/>
                  <a:gd name="T28" fmla="*/ 19 w 38"/>
                  <a:gd name="T29" fmla="*/ 15 h 39"/>
                  <a:gd name="T30" fmla="*/ 22 w 38"/>
                  <a:gd name="T31" fmla="*/ 7 h 39"/>
                  <a:gd name="T32" fmla="*/ 26 w 38"/>
                  <a:gd name="T33" fmla="*/ 1 h 39"/>
                  <a:gd name="T34" fmla="*/ 23 w 38"/>
                  <a:gd name="T35" fmla="*/ 0 h 39"/>
                  <a:gd name="T36" fmla="*/ 14 w 38"/>
                  <a:gd name="T37" fmla="*/ 7 h 39"/>
                  <a:gd name="T38" fmla="*/ 11 w 38"/>
                  <a:gd name="T39" fmla="*/ 7 h 39"/>
                  <a:gd name="T40" fmla="*/ 12 w 38"/>
                  <a:gd name="T41" fmla="*/ 9 h 39"/>
                  <a:gd name="T42" fmla="*/ 17 w 38"/>
                  <a:gd name="T43" fmla="*/ 10 h 39"/>
                  <a:gd name="T44" fmla="*/ 14 w 38"/>
                  <a:gd name="T45" fmla="*/ 17 h 39"/>
                  <a:gd name="T46" fmla="*/ 7 w 38"/>
                  <a:gd name="T47" fmla="*/ 20 h 39"/>
                  <a:gd name="T48" fmla="*/ 7 w 38"/>
                  <a:gd name="T49" fmla="*/ 20 h 39"/>
                  <a:gd name="T50" fmla="*/ 3 w 38"/>
                  <a:gd name="T51" fmla="*/ 19 h 39"/>
                  <a:gd name="T52" fmla="*/ 0 w 38"/>
                  <a:gd name="T53" fmla="*/ 24 h 39"/>
                  <a:gd name="T54" fmla="*/ 4 w 38"/>
                  <a:gd name="T55" fmla="*/ 27 h 39"/>
                  <a:gd name="T56" fmla="*/ 4 w 38"/>
                  <a:gd name="T57" fmla="*/ 27 h 39"/>
                  <a:gd name="T58" fmla="*/ 9 w 38"/>
                  <a:gd name="T59" fmla="*/ 27 h 39"/>
                  <a:gd name="T60" fmla="*/ 11 w 38"/>
                  <a:gd name="T61" fmla="*/ 32 h 39"/>
                  <a:gd name="T62" fmla="*/ 14 w 38"/>
                  <a:gd name="T63" fmla="*/ 36 h 39"/>
                  <a:gd name="T64" fmla="*/ 14 w 38"/>
                  <a:gd name="T65" fmla="*/ 31 h 39"/>
                  <a:gd name="T66" fmla="*/ 15 w 38"/>
                  <a:gd name="T67" fmla="*/ 31 h 39"/>
                  <a:gd name="T68" fmla="*/ 19 w 38"/>
                  <a:gd name="T69" fmla="*/ 35 h 39"/>
                  <a:gd name="T70" fmla="*/ 22 w 38"/>
                  <a:gd name="T71" fmla="*/ 35 h 39"/>
                  <a:gd name="T72" fmla="*/ 28 w 38"/>
                  <a:gd name="T73" fmla="*/ 35 h 39"/>
                  <a:gd name="T74" fmla="*/ 32 w 38"/>
                  <a:gd name="T75" fmla="*/ 39 h 39"/>
                  <a:gd name="T76" fmla="*/ 36 w 38"/>
                  <a:gd name="T77" fmla="*/ 36 h 39"/>
                  <a:gd name="T78" fmla="*/ 36 w 38"/>
                  <a:gd name="T79" fmla="*/ 35 h 39"/>
                  <a:gd name="T80" fmla="*/ 30 w 38"/>
                  <a:gd name="T81" fmla="*/ 29 h 39"/>
                  <a:gd name="T82" fmla="*/ 32 w 38"/>
                  <a:gd name="T83" fmla="*/ 21 h 39"/>
                  <a:gd name="T84" fmla="*/ 27 w 38"/>
                  <a:gd name="T85" fmla="*/ 17 h 39"/>
                  <a:gd name="T86" fmla="*/ 28 w 38"/>
                  <a:gd name="T87" fmla="*/ 15 h 39"/>
                  <a:gd name="T88" fmla="*/ 34 w 38"/>
                  <a:gd name="T89" fmla="*/ 13 h 39"/>
                  <a:gd name="T90" fmla="*/ 38 w 38"/>
                  <a:gd name="T91" fmla="*/ 9 h 39"/>
                  <a:gd name="T92" fmla="*/ 32 w 38"/>
                  <a:gd name="T93" fmla="*/ 5 h 39"/>
                  <a:gd name="T94" fmla="*/ 33 w 38"/>
                  <a:gd name="T95" fmla="*/ 3 h 39"/>
                  <a:gd name="T96" fmla="*/ 30 w 38"/>
                  <a:gd name="T97" fmla="*/ 0 h 39"/>
                  <a:gd name="T98" fmla="*/ 29 w 38"/>
                  <a:gd name="T99" fmla="*/ 3 h 39"/>
                  <a:gd name="T100" fmla="*/ 31 w 38"/>
                  <a:gd name="T101" fmla="*/ 8 h 39"/>
                  <a:gd name="T102" fmla="*/ 32 w 38"/>
                  <a:gd name="T103" fmla="*/ 9 h 39"/>
                  <a:gd name="T104" fmla="*/ 33 w 38"/>
                  <a:gd name="T105" fmla="*/ 12 h 39"/>
                  <a:gd name="T106" fmla="*/ 29 w 38"/>
                  <a:gd name="T107" fmla="*/ 12 h 39"/>
                  <a:gd name="T108" fmla="*/ 31 w 38"/>
                  <a:gd name="T109"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 h="39">
                    <a:moveTo>
                      <a:pt x="15" y="26"/>
                    </a:moveTo>
                    <a:cubicBezTo>
                      <a:pt x="15" y="22"/>
                      <a:pt x="21" y="15"/>
                      <a:pt x="24" y="16"/>
                    </a:cubicBezTo>
                    <a:cubicBezTo>
                      <a:pt x="24" y="20"/>
                      <a:pt x="24" y="20"/>
                      <a:pt x="24" y="20"/>
                    </a:cubicBezTo>
                    <a:cubicBezTo>
                      <a:pt x="24" y="21"/>
                      <a:pt x="24" y="23"/>
                      <a:pt x="25" y="23"/>
                    </a:cubicBezTo>
                    <a:cubicBezTo>
                      <a:pt x="28" y="21"/>
                      <a:pt x="28" y="21"/>
                      <a:pt x="28" y="21"/>
                    </a:cubicBezTo>
                    <a:cubicBezTo>
                      <a:pt x="28" y="22"/>
                      <a:pt x="28" y="22"/>
                      <a:pt x="28" y="22"/>
                    </a:cubicBezTo>
                    <a:cubicBezTo>
                      <a:pt x="28" y="25"/>
                      <a:pt x="27" y="25"/>
                      <a:pt x="27" y="27"/>
                    </a:cubicBezTo>
                    <a:cubicBezTo>
                      <a:pt x="20" y="24"/>
                      <a:pt x="20" y="24"/>
                      <a:pt x="20" y="24"/>
                    </a:cubicBezTo>
                    <a:cubicBezTo>
                      <a:pt x="23" y="31"/>
                      <a:pt x="23" y="31"/>
                      <a:pt x="23" y="31"/>
                    </a:cubicBezTo>
                    <a:cubicBezTo>
                      <a:pt x="20" y="31"/>
                      <a:pt x="20" y="31"/>
                      <a:pt x="20" y="31"/>
                    </a:cubicBezTo>
                    <a:cubicBezTo>
                      <a:pt x="18" y="31"/>
                      <a:pt x="15" y="29"/>
                      <a:pt x="15" y="26"/>
                    </a:cubicBezTo>
                    <a:close/>
                    <a:moveTo>
                      <a:pt x="29" y="3"/>
                    </a:moveTo>
                    <a:cubicBezTo>
                      <a:pt x="29" y="4"/>
                      <a:pt x="26" y="10"/>
                      <a:pt x="25" y="13"/>
                    </a:cubicBezTo>
                    <a:cubicBezTo>
                      <a:pt x="22" y="13"/>
                      <a:pt x="22" y="13"/>
                      <a:pt x="22" y="13"/>
                    </a:cubicBezTo>
                    <a:cubicBezTo>
                      <a:pt x="20" y="13"/>
                      <a:pt x="21" y="15"/>
                      <a:pt x="19" y="15"/>
                    </a:cubicBezTo>
                    <a:cubicBezTo>
                      <a:pt x="20" y="13"/>
                      <a:pt x="20" y="10"/>
                      <a:pt x="22" y="7"/>
                    </a:cubicBezTo>
                    <a:cubicBezTo>
                      <a:pt x="23" y="4"/>
                      <a:pt x="26" y="5"/>
                      <a:pt x="26" y="1"/>
                    </a:cubicBezTo>
                    <a:cubicBezTo>
                      <a:pt x="26" y="1"/>
                      <a:pt x="24" y="0"/>
                      <a:pt x="23" y="0"/>
                    </a:cubicBezTo>
                    <a:cubicBezTo>
                      <a:pt x="21" y="0"/>
                      <a:pt x="21" y="7"/>
                      <a:pt x="14" y="7"/>
                    </a:cubicBezTo>
                    <a:cubicBezTo>
                      <a:pt x="12" y="7"/>
                      <a:pt x="13" y="7"/>
                      <a:pt x="11" y="7"/>
                    </a:cubicBezTo>
                    <a:cubicBezTo>
                      <a:pt x="12" y="9"/>
                      <a:pt x="12" y="9"/>
                      <a:pt x="12" y="9"/>
                    </a:cubicBezTo>
                    <a:cubicBezTo>
                      <a:pt x="17" y="10"/>
                      <a:pt x="17" y="10"/>
                      <a:pt x="17" y="10"/>
                    </a:cubicBezTo>
                    <a:cubicBezTo>
                      <a:pt x="17" y="10"/>
                      <a:pt x="15" y="16"/>
                      <a:pt x="14" y="17"/>
                    </a:cubicBezTo>
                    <a:cubicBezTo>
                      <a:pt x="13" y="19"/>
                      <a:pt x="10" y="20"/>
                      <a:pt x="7" y="20"/>
                    </a:cubicBezTo>
                    <a:cubicBezTo>
                      <a:pt x="7" y="20"/>
                      <a:pt x="7" y="20"/>
                      <a:pt x="7" y="20"/>
                    </a:cubicBezTo>
                    <a:cubicBezTo>
                      <a:pt x="3" y="19"/>
                      <a:pt x="3" y="19"/>
                      <a:pt x="3" y="19"/>
                    </a:cubicBezTo>
                    <a:cubicBezTo>
                      <a:pt x="1" y="22"/>
                      <a:pt x="0" y="22"/>
                      <a:pt x="0" y="24"/>
                    </a:cubicBezTo>
                    <a:cubicBezTo>
                      <a:pt x="1" y="26"/>
                      <a:pt x="1" y="27"/>
                      <a:pt x="4" y="27"/>
                    </a:cubicBezTo>
                    <a:cubicBezTo>
                      <a:pt x="4" y="27"/>
                      <a:pt x="4" y="27"/>
                      <a:pt x="4" y="27"/>
                    </a:cubicBezTo>
                    <a:cubicBezTo>
                      <a:pt x="9" y="27"/>
                      <a:pt x="9" y="27"/>
                      <a:pt x="9" y="27"/>
                    </a:cubicBezTo>
                    <a:cubicBezTo>
                      <a:pt x="9" y="30"/>
                      <a:pt x="10" y="30"/>
                      <a:pt x="11" y="32"/>
                    </a:cubicBezTo>
                    <a:cubicBezTo>
                      <a:pt x="12" y="36"/>
                      <a:pt x="10" y="34"/>
                      <a:pt x="14" y="36"/>
                    </a:cubicBezTo>
                    <a:cubicBezTo>
                      <a:pt x="14" y="31"/>
                      <a:pt x="14" y="31"/>
                      <a:pt x="14" y="31"/>
                    </a:cubicBezTo>
                    <a:cubicBezTo>
                      <a:pt x="15" y="31"/>
                      <a:pt x="15" y="31"/>
                      <a:pt x="15" y="31"/>
                    </a:cubicBezTo>
                    <a:cubicBezTo>
                      <a:pt x="15" y="33"/>
                      <a:pt x="16" y="35"/>
                      <a:pt x="19" y="35"/>
                    </a:cubicBezTo>
                    <a:cubicBezTo>
                      <a:pt x="22" y="35"/>
                      <a:pt x="22" y="35"/>
                      <a:pt x="22" y="35"/>
                    </a:cubicBezTo>
                    <a:cubicBezTo>
                      <a:pt x="24" y="35"/>
                      <a:pt x="26" y="34"/>
                      <a:pt x="28" y="35"/>
                    </a:cubicBezTo>
                    <a:cubicBezTo>
                      <a:pt x="30" y="37"/>
                      <a:pt x="30" y="39"/>
                      <a:pt x="32" y="39"/>
                    </a:cubicBezTo>
                    <a:cubicBezTo>
                      <a:pt x="34" y="39"/>
                      <a:pt x="36" y="37"/>
                      <a:pt x="36" y="36"/>
                    </a:cubicBezTo>
                    <a:cubicBezTo>
                      <a:pt x="36" y="35"/>
                      <a:pt x="36" y="35"/>
                      <a:pt x="36" y="35"/>
                    </a:cubicBezTo>
                    <a:cubicBezTo>
                      <a:pt x="36" y="31"/>
                      <a:pt x="30" y="30"/>
                      <a:pt x="30" y="29"/>
                    </a:cubicBezTo>
                    <a:cubicBezTo>
                      <a:pt x="30" y="27"/>
                      <a:pt x="32" y="24"/>
                      <a:pt x="32" y="21"/>
                    </a:cubicBezTo>
                    <a:cubicBezTo>
                      <a:pt x="32" y="19"/>
                      <a:pt x="29" y="18"/>
                      <a:pt x="27" y="17"/>
                    </a:cubicBezTo>
                    <a:cubicBezTo>
                      <a:pt x="28" y="15"/>
                      <a:pt x="28" y="15"/>
                      <a:pt x="28" y="15"/>
                    </a:cubicBezTo>
                    <a:cubicBezTo>
                      <a:pt x="32" y="15"/>
                      <a:pt x="31" y="14"/>
                      <a:pt x="34" y="13"/>
                    </a:cubicBezTo>
                    <a:cubicBezTo>
                      <a:pt x="36" y="12"/>
                      <a:pt x="38" y="12"/>
                      <a:pt x="38" y="9"/>
                    </a:cubicBezTo>
                    <a:cubicBezTo>
                      <a:pt x="35" y="8"/>
                      <a:pt x="33" y="8"/>
                      <a:pt x="32" y="5"/>
                    </a:cubicBezTo>
                    <a:cubicBezTo>
                      <a:pt x="33" y="3"/>
                      <a:pt x="33" y="3"/>
                      <a:pt x="33" y="3"/>
                    </a:cubicBezTo>
                    <a:cubicBezTo>
                      <a:pt x="32" y="2"/>
                      <a:pt x="32" y="0"/>
                      <a:pt x="30" y="0"/>
                    </a:cubicBezTo>
                    <a:cubicBezTo>
                      <a:pt x="27" y="0"/>
                      <a:pt x="29" y="2"/>
                      <a:pt x="29" y="3"/>
                    </a:cubicBezTo>
                    <a:close/>
                    <a:moveTo>
                      <a:pt x="31" y="8"/>
                    </a:moveTo>
                    <a:cubicBezTo>
                      <a:pt x="32" y="8"/>
                      <a:pt x="32" y="9"/>
                      <a:pt x="32" y="9"/>
                    </a:cubicBezTo>
                    <a:cubicBezTo>
                      <a:pt x="34" y="11"/>
                      <a:pt x="33" y="12"/>
                      <a:pt x="33" y="12"/>
                    </a:cubicBezTo>
                    <a:cubicBezTo>
                      <a:pt x="33" y="12"/>
                      <a:pt x="29" y="13"/>
                      <a:pt x="29" y="12"/>
                    </a:cubicBezTo>
                    <a:cubicBezTo>
                      <a:pt x="29" y="11"/>
                      <a:pt x="30" y="8"/>
                      <a:pt x="31" y="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îṡḷiḋè">
                <a:extLst>
                  <a:ext uri="{FF2B5EF4-FFF2-40B4-BE49-F238E27FC236}">
                    <a16:creationId xmlns:a16="http://schemas.microsoft.com/office/drawing/2014/main" id="{1D4E03BC-13B4-46D5-836B-281D154FE8F7}"/>
                  </a:ext>
                </a:extLst>
              </p:cNvPr>
              <p:cNvSpPr/>
              <p:nvPr/>
            </p:nvSpPr>
            <p:spPr bwMode="auto">
              <a:xfrm>
                <a:off x="3440113" y="2943225"/>
                <a:ext cx="134938" cy="109538"/>
              </a:xfrm>
              <a:custGeom>
                <a:avLst/>
                <a:gdLst>
                  <a:gd name="T0" fmla="*/ 20 w 41"/>
                  <a:gd name="T1" fmla="*/ 11 h 33"/>
                  <a:gd name="T2" fmla="*/ 14 w 41"/>
                  <a:gd name="T3" fmla="*/ 8 h 33"/>
                  <a:gd name="T4" fmla="*/ 13 w 41"/>
                  <a:gd name="T5" fmla="*/ 11 h 33"/>
                  <a:gd name="T6" fmla="*/ 16 w 41"/>
                  <a:gd name="T7" fmla="*/ 14 h 33"/>
                  <a:gd name="T8" fmla="*/ 18 w 41"/>
                  <a:gd name="T9" fmla="*/ 14 h 33"/>
                  <a:gd name="T10" fmla="*/ 17 w 41"/>
                  <a:gd name="T11" fmla="*/ 16 h 33"/>
                  <a:gd name="T12" fmla="*/ 14 w 41"/>
                  <a:gd name="T13" fmla="*/ 14 h 33"/>
                  <a:gd name="T14" fmla="*/ 13 w 41"/>
                  <a:gd name="T15" fmla="*/ 14 h 33"/>
                  <a:gd name="T16" fmla="*/ 5 w 41"/>
                  <a:gd name="T17" fmla="*/ 16 h 33"/>
                  <a:gd name="T18" fmla="*/ 0 w 41"/>
                  <a:gd name="T19" fmla="*/ 21 h 33"/>
                  <a:gd name="T20" fmla="*/ 0 w 41"/>
                  <a:gd name="T21" fmla="*/ 25 h 33"/>
                  <a:gd name="T22" fmla="*/ 1 w 41"/>
                  <a:gd name="T23" fmla="*/ 26 h 33"/>
                  <a:gd name="T24" fmla="*/ 9 w 41"/>
                  <a:gd name="T25" fmla="*/ 22 h 33"/>
                  <a:gd name="T26" fmla="*/ 12 w 41"/>
                  <a:gd name="T27" fmla="*/ 23 h 33"/>
                  <a:gd name="T28" fmla="*/ 9 w 41"/>
                  <a:gd name="T29" fmla="*/ 29 h 33"/>
                  <a:gd name="T30" fmla="*/ 10 w 41"/>
                  <a:gd name="T31" fmla="*/ 32 h 33"/>
                  <a:gd name="T32" fmla="*/ 17 w 41"/>
                  <a:gd name="T33" fmla="*/ 24 h 33"/>
                  <a:gd name="T34" fmla="*/ 16 w 41"/>
                  <a:gd name="T35" fmla="*/ 30 h 33"/>
                  <a:gd name="T36" fmla="*/ 20 w 41"/>
                  <a:gd name="T37" fmla="*/ 33 h 33"/>
                  <a:gd name="T38" fmla="*/ 22 w 41"/>
                  <a:gd name="T39" fmla="*/ 32 h 33"/>
                  <a:gd name="T40" fmla="*/ 24 w 41"/>
                  <a:gd name="T41" fmla="*/ 24 h 33"/>
                  <a:gd name="T42" fmla="*/ 22 w 41"/>
                  <a:gd name="T43" fmla="*/ 20 h 33"/>
                  <a:gd name="T44" fmla="*/ 18 w 41"/>
                  <a:gd name="T45" fmla="*/ 20 h 33"/>
                  <a:gd name="T46" fmla="*/ 22 w 41"/>
                  <a:gd name="T47" fmla="*/ 14 h 33"/>
                  <a:gd name="T48" fmla="*/ 22 w 41"/>
                  <a:gd name="T49" fmla="*/ 15 h 33"/>
                  <a:gd name="T50" fmla="*/ 33 w 41"/>
                  <a:gd name="T51" fmla="*/ 15 h 33"/>
                  <a:gd name="T52" fmla="*/ 33 w 41"/>
                  <a:gd name="T53" fmla="*/ 15 h 33"/>
                  <a:gd name="T54" fmla="*/ 34 w 41"/>
                  <a:gd name="T55" fmla="*/ 14 h 33"/>
                  <a:gd name="T56" fmla="*/ 29 w 41"/>
                  <a:gd name="T57" fmla="*/ 10 h 33"/>
                  <a:gd name="T58" fmla="*/ 27 w 41"/>
                  <a:gd name="T59" fmla="*/ 12 h 33"/>
                  <a:gd name="T60" fmla="*/ 26 w 41"/>
                  <a:gd name="T61" fmla="*/ 12 h 33"/>
                  <a:gd name="T62" fmla="*/ 25 w 41"/>
                  <a:gd name="T63" fmla="*/ 12 h 33"/>
                  <a:gd name="T64" fmla="*/ 28 w 41"/>
                  <a:gd name="T65" fmla="*/ 0 h 33"/>
                  <a:gd name="T66" fmla="*/ 20 w 41"/>
                  <a:gd name="T67" fmla="*/ 11 h 33"/>
                  <a:gd name="T68" fmla="*/ 34 w 41"/>
                  <a:gd name="T69" fmla="*/ 5 h 33"/>
                  <a:gd name="T70" fmla="*/ 34 w 41"/>
                  <a:gd name="T71" fmla="*/ 3 h 33"/>
                  <a:gd name="T72" fmla="*/ 41 w 41"/>
                  <a:gd name="T73" fmla="*/ 9 h 33"/>
                  <a:gd name="T74" fmla="*/ 37 w 41"/>
                  <a:gd name="T75" fmla="*/ 12 h 33"/>
                  <a:gd name="T76" fmla="*/ 34 w 41"/>
                  <a:gd name="T77" fmla="*/ 11 h 33"/>
                  <a:gd name="T78" fmla="*/ 35 w 41"/>
                  <a:gd name="T79" fmla="*/ 9 h 33"/>
                  <a:gd name="T80" fmla="*/ 34 w 41"/>
                  <a:gd name="T81" fmla="*/ 8 h 33"/>
                  <a:gd name="T82" fmla="*/ 34 w 41"/>
                  <a:gd name="T83" fmla="*/ 5 h 33"/>
                  <a:gd name="T84" fmla="*/ 11 w 41"/>
                  <a:gd name="T85" fmla="*/ 18 h 33"/>
                  <a:gd name="T86" fmla="*/ 14 w 41"/>
                  <a:gd name="T87" fmla="*/ 17 h 33"/>
                  <a:gd name="T88" fmla="*/ 15 w 41"/>
                  <a:gd name="T89" fmla="*/ 18 h 33"/>
                  <a:gd name="T90" fmla="*/ 11 w 41"/>
                  <a:gd name="T91"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 h="33">
                    <a:moveTo>
                      <a:pt x="20" y="11"/>
                    </a:moveTo>
                    <a:cubicBezTo>
                      <a:pt x="17" y="11"/>
                      <a:pt x="16" y="9"/>
                      <a:pt x="14" y="8"/>
                    </a:cubicBezTo>
                    <a:cubicBezTo>
                      <a:pt x="14" y="9"/>
                      <a:pt x="13" y="9"/>
                      <a:pt x="13" y="11"/>
                    </a:cubicBezTo>
                    <a:cubicBezTo>
                      <a:pt x="13" y="13"/>
                      <a:pt x="14" y="14"/>
                      <a:pt x="16" y="14"/>
                    </a:cubicBezTo>
                    <a:cubicBezTo>
                      <a:pt x="18" y="14"/>
                      <a:pt x="18" y="14"/>
                      <a:pt x="18" y="14"/>
                    </a:cubicBezTo>
                    <a:cubicBezTo>
                      <a:pt x="17" y="16"/>
                      <a:pt x="17" y="16"/>
                      <a:pt x="17" y="16"/>
                    </a:cubicBezTo>
                    <a:cubicBezTo>
                      <a:pt x="16" y="15"/>
                      <a:pt x="15" y="14"/>
                      <a:pt x="14" y="14"/>
                    </a:cubicBezTo>
                    <a:cubicBezTo>
                      <a:pt x="13" y="14"/>
                      <a:pt x="13" y="14"/>
                      <a:pt x="13" y="14"/>
                    </a:cubicBezTo>
                    <a:cubicBezTo>
                      <a:pt x="10" y="14"/>
                      <a:pt x="8" y="15"/>
                      <a:pt x="5" y="16"/>
                    </a:cubicBezTo>
                    <a:cubicBezTo>
                      <a:pt x="1" y="17"/>
                      <a:pt x="3" y="19"/>
                      <a:pt x="0" y="21"/>
                    </a:cubicBezTo>
                    <a:cubicBezTo>
                      <a:pt x="0" y="25"/>
                      <a:pt x="0" y="25"/>
                      <a:pt x="0" y="25"/>
                    </a:cubicBezTo>
                    <a:cubicBezTo>
                      <a:pt x="0" y="25"/>
                      <a:pt x="0" y="26"/>
                      <a:pt x="1" y="26"/>
                    </a:cubicBezTo>
                    <a:cubicBezTo>
                      <a:pt x="5" y="26"/>
                      <a:pt x="8" y="22"/>
                      <a:pt x="9" y="22"/>
                    </a:cubicBezTo>
                    <a:cubicBezTo>
                      <a:pt x="11" y="22"/>
                      <a:pt x="11" y="22"/>
                      <a:pt x="12" y="23"/>
                    </a:cubicBezTo>
                    <a:cubicBezTo>
                      <a:pt x="11" y="25"/>
                      <a:pt x="9" y="26"/>
                      <a:pt x="9" y="29"/>
                    </a:cubicBezTo>
                    <a:cubicBezTo>
                      <a:pt x="9" y="31"/>
                      <a:pt x="10" y="32"/>
                      <a:pt x="10" y="32"/>
                    </a:cubicBezTo>
                    <a:cubicBezTo>
                      <a:pt x="13" y="30"/>
                      <a:pt x="13" y="24"/>
                      <a:pt x="17" y="24"/>
                    </a:cubicBezTo>
                    <a:cubicBezTo>
                      <a:pt x="16" y="30"/>
                      <a:pt x="16" y="30"/>
                      <a:pt x="16" y="30"/>
                    </a:cubicBezTo>
                    <a:cubicBezTo>
                      <a:pt x="16" y="32"/>
                      <a:pt x="19" y="33"/>
                      <a:pt x="20" y="33"/>
                    </a:cubicBezTo>
                    <a:cubicBezTo>
                      <a:pt x="21" y="33"/>
                      <a:pt x="22" y="33"/>
                      <a:pt x="22" y="32"/>
                    </a:cubicBezTo>
                    <a:cubicBezTo>
                      <a:pt x="22" y="29"/>
                      <a:pt x="23" y="26"/>
                      <a:pt x="24" y="24"/>
                    </a:cubicBezTo>
                    <a:cubicBezTo>
                      <a:pt x="24" y="22"/>
                      <a:pt x="22" y="20"/>
                      <a:pt x="22" y="20"/>
                    </a:cubicBezTo>
                    <a:cubicBezTo>
                      <a:pt x="18" y="20"/>
                      <a:pt x="18" y="20"/>
                      <a:pt x="18" y="20"/>
                    </a:cubicBezTo>
                    <a:cubicBezTo>
                      <a:pt x="22" y="14"/>
                      <a:pt x="22" y="14"/>
                      <a:pt x="22" y="14"/>
                    </a:cubicBezTo>
                    <a:cubicBezTo>
                      <a:pt x="22" y="15"/>
                      <a:pt x="22" y="15"/>
                      <a:pt x="22" y="15"/>
                    </a:cubicBezTo>
                    <a:cubicBezTo>
                      <a:pt x="33" y="15"/>
                      <a:pt x="33" y="15"/>
                      <a:pt x="33" y="15"/>
                    </a:cubicBezTo>
                    <a:cubicBezTo>
                      <a:pt x="33" y="15"/>
                      <a:pt x="33" y="15"/>
                      <a:pt x="33" y="15"/>
                    </a:cubicBezTo>
                    <a:cubicBezTo>
                      <a:pt x="34" y="14"/>
                      <a:pt x="34" y="14"/>
                      <a:pt x="34" y="14"/>
                    </a:cubicBezTo>
                    <a:cubicBezTo>
                      <a:pt x="29" y="10"/>
                      <a:pt x="29" y="10"/>
                      <a:pt x="29" y="10"/>
                    </a:cubicBezTo>
                    <a:cubicBezTo>
                      <a:pt x="29" y="11"/>
                      <a:pt x="29" y="12"/>
                      <a:pt x="27" y="12"/>
                    </a:cubicBezTo>
                    <a:cubicBezTo>
                      <a:pt x="26" y="12"/>
                      <a:pt x="26" y="12"/>
                      <a:pt x="26" y="12"/>
                    </a:cubicBezTo>
                    <a:cubicBezTo>
                      <a:pt x="24" y="12"/>
                      <a:pt x="26" y="12"/>
                      <a:pt x="25" y="12"/>
                    </a:cubicBezTo>
                    <a:cubicBezTo>
                      <a:pt x="25" y="11"/>
                      <a:pt x="34" y="0"/>
                      <a:pt x="28" y="0"/>
                    </a:cubicBezTo>
                    <a:cubicBezTo>
                      <a:pt x="28" y="2"/>
                      <a:pt x="21" y="11"/>
                      <a:pt x="20" y="11"/>
                    </a:cubicBezTo>
                    <a:close/>
                    <a:moveTo>
                      <a:pt x="34" y="5"/>
                    </a:moveTo>
                    <a:cubicBezTo>
                      <a:pt x="34" y="4"/>
                      <a:pt x="34" y="4"/>
                      <a:pt x="34" y="3"/>
                    </a:cubicBezTo>
                    <a:cubicBezTo>
                      <a:pt x="39" y="6"/>
                      <a:pt x="38" y="4"/>
                      <a:pt x="41" y="9"/>
                    </a:cubicBezTo>
                    <a:cubicBezTo>
                      <a:pt x="40" y="11"/>
                      <a:pt x="40" y="12"/>
                      <a:pt x="37" y="12"/>
                    </a:cubicBezTo>
                    <a:cubicBezTo>
                      <a:pt x="36" y="12"/>
                      <a:pt x="35" y="11"/>
                      <a:pt x="34" y="11"/>
                    </a:cubicBezTo>
                    <a:cubicBezTo>
                      <a:pt x="35" y="9"/>
                      <a:pt x="35" y="9"/>
                      <a:pt x="35" y="9"/>
                    </a:cubicBezTo>
                    <a:cubicBezTo>
                      <a:pt x="34" y="9"/>
                      <a:pt x="34" y="9"/>
                      <a:pt x="34" y="8"/>
                    </a:cubicBezTo>
                    <a:cubicBezTo>
                      <a:pt x="34" y="5"/>
                      <a:pt x="34" y="5"/>
                      <a:pt x="34" y="5"/>
                    </a:cubicBezTo>
                    <a:close/>
                    <a:moveTo>
                      <a:pt x="11" y="18"/>
                    </a:moveTo>
                    <a:cubicBezTo>
                      <a:pt x="10" y="17"/>
                      <a:pt x="13" y="17"/>
                      <a:pt x="14" y="17"/>
                    </a:cubicBezTo>
                    <a:cubicBezTo>
                      <a:pt x="15" y="17"/>
                      <a:pt x="15" y="17"/>
                      <a:pt x="15" y="18"/>
                    </a:cubicBezTo>
                    <a:cubicBezTo>
                      <a:pt x="14" y="20"/>
                      <a:pt x="12" y="20"/>
                      <a:pt x="11" y="1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sľíḑè">
                <a:extLst>
                  <a:ext uri="{FF2B5EF4-FFF2-40B4-BE49-F238E27FC236}">
                    <a16:creationId xmlns:a16="http://schemas.microsoft.com/office/drawing/2014/main" id="{5EB10F9D-7000-4A6F-9801-D44AA0D6E965}"/>
                  </a:ext>
                </a:extLst>
              </p:cNvPr>
              <p:cNvSpPr/>
              <p:nvPr/>
            </p:nvSpPr>
            <p:spPr bwMode="auto">
              <a:xfrm>
                <a:off x="2717800" y="3430588"/>
                <a:ext cx="736600" cy="527050"/>
              </a:xfrm>
              <a:custGeom>
                <a:avLst/>
                <a:gdLst>
                  <a:gd name="T0" fmla="*/ 2 w 223"/>
                  <a:gd name="T1" fmla="*/ 13 h 159"/>
                  <a:gd name="T2" fmla="*/ 14 w 223"/>
                  <a:gd name="T3" fmla="*/ 15 h 159"/>
                  <a:gd name="T4" fmla="*/ 14 w 223"/>
                  <a:gd name="T5" fmla="*/ 0 h 159"/>
                  <a:gd name="T6" fmla="*/ 3 w 223"/>
                  <a:gd name="T7" fmla="*/ 32 h 159"/>
                  <a:gd name="T8" fmla="*/ 2 w 223"/>
                  <a:gd name="T9" fmla="*/ 26 h 159"/>
                  <a:gd name="T10" fmla="*/ 20 w 223"/>
                  <a:gd name="T11" fmla="*/ 34 h 159"/>
                  <a:gd name="T12" fmla="*/ 13 w 223"/>
                  <a:gd name="T13" fmla="*/ 32 h 159"/>
                  <a:gd name="T14" fmla="*/ 16 w 223"/>
                  <a:gd name="T15" fmla="*/ 38 h 159"/>
                  <a:gd name="T16" fmla="*/ 18 w 223"/>
                  <a:gd name="T17" fmla="*/ 45 h 159"/>
                  <a:gd name="T18" fmla="*/ 15 w 223"/>
                  <a:gd name="T19" fmla="*/ 60 h 159"/>
                  <a:gd name="T20" fmla="*/ 21 w 223"/>
                  <a:gd name="T21" fmla="*/ 56 h 159"/>
                  <a:gd name="T22" fmla="*/ 23 w 223"/>
                  <a:gd name="T23" fmla="*/ 62 h 159"/>
                  <a:gd name="T24" fmla="*/ 23 w 223"/>
                  <a:gd name="T25" fmla="*/ 66 h 159"/>
                  <a:gd name="T26" fmla="*/ 26 w 223"/>
                  <a:gd name="T27" fmla="*/ 64 h 159"/>
                  <a:gd name="T28" fmla="*/ 26 w 223"/>
                  <a:gd name="T29" fmla="*/ 79 h 159"/>
                  <a:gd name="T30" fmla="*/ 25 w 223"/>
                  <a:gd name="T31" fmla="*/ 77 h 159"/>
                  <a:gd name="T32" fmla="*/ 41 w 223"/>
                  <a:gd name="T33" fmla="*/ 76 h 159"/>
                  <a:gd name="T34" fmla="*/ 35 w 223"/>
                  <a:gd name="T35" fmla="*/ 78 h 159"/>
                  <a:gd name="T36" fmla="*/ 42 w 223"/>
                  <a:gd name="T37" fmla="*/ 86 h 159"/>
                  <a:gd name="T38" fmla="*/ 33 w 223"/>
                  <a:gd name="T39" fmla="*/ 89 h 159"/>
                  <a:gd name="T40" fmla="*/ 35 w 223"/>
                  <a:gd name="T41" fmla="*/ 100 h 159"/>
                  <a:gd name="T42" fmla="*/ 51 w 223"/>
                  <a:gd name="T43" fmla="*/ 98 h 159"/>
                  <a:gd name="T44" fmla="*/ 48 w 223"/>
                  <a:gd name="T45" fmla="*/ 93 h 159"/>
                  <a:gd name="T46" fmla="*/ 49 w 223"/>
                  <a:gd name="T47" fmla="*/ 110 h 159"/>
                  <a:gd name="T48" fmla="*/ 53 w 223"/>
                  <a:gd name="T49" fmla="*/ 113 h 159"/>
                  <a:gd name="T50" fmla="*/ 70 w 223"/>
                  <a:gd name="T51" fmla="*/ 110 h 159"/>
                  <a:gd name="T52" fmla="*/ 65 w 223"/>
                  <a:gd name="T53" fmla="*/ 110 h 159"/>
                  <a:gd name="T54" fmla="*/ 62 w 223"/>
                  <a:gd name="T55" fmla="*/ 123 h 159"/>
                  <a:gd name="T56" fmla="*/ 77 w 223"/>
                  <a:gd name="T57" fmla="*/ 121 h 159"/>
                  <a:gd name="T58" fmla="*/ 71 w 223"/>
                  <a:gd name="T59" fmla="*/ 123 h 159"/>
                  <a:gd name="T60" fmla="*/ 77 w 223"/>
                  <a:gd name="T61" fmla="*/ 116 h 159"/>
                  <a:gd name="T62" fmla="*/ 84 w 223"/>
                  <a:gd name="T63" fmla="*/ 134 h 159"/>
                  <a:gd name="T64" fmla="*/ 84 w 223"/>
                  <a:gd name="T65" fmla="*/ 128 h 159"/>
                  <a:gd name="T66" fmla="*/ 96 w 223"/>
                  <a:gd name="T67" fmla="*/ 130 h 159"/>
                  <a:gd name="T68" fmla="*/ 90 w 223"/>
                  <a:gd name="T69" fmla="*/ 140 h 159"/>
                  <a:gd name="T70" fmla="*/ 100 w 223"/>
                  <a:gd name="T71" fmla="*/ 147 h 159"/>
                  <a:gd name="T72" fmla="*/ 102 w 223"/>
                  <a:gd name="T73" fmla="*/ 137 h 159"/>
                  <a:gd name="T74" fmla="*/ 116 w 223"/>
                  <a:gd name="T75" fmla="*/ 151 h 159"/>
                  <a:gd name="T76" fmla="*/ 113 w 223"/>
                  <a:gd name="T77" fmla="*/ 143 h 159"/>
                  <a:gd name="T78" fmla="*/ 109 w 223"/>
                  <a:gd name="T79" fmla="*/ 139 h 159"/>
                  <a:gd name="T80" fmla="*/ 129 w 223"/>
                  <a:gd name="T81" fmla="*/ 148 h 159"/>
                  <a:gd name="T82" fmla="*/ 128 w 223"/>
                  <a:gd name="T83" fmla="*/ 153 h 159"/>
                  <a:gd name="T84" fmla="*/ 134 w 223"/>
                  <a:gd name="T85" fmla="*/ 147 h 159"/>
                  <a:gd name="T86" fmla="*/ 152 w 223"/>
                  <a:gd name="T87" fmla="*/ 157 h 159"/>
                  <a:gd name="T88" fmla="*/ 150 w 223"/>
                  <a:gd name="T89" fmla="*/ 150 h 159"/>
                  <a:gd name="T90" fmla="*/ 155 w 223"/>
                  <a:gd name="T91" fmla="*/ 156 h 159"/>
                  <a:gd name="T92" fmla="*/ 150 w 223"/>
                  <a:gd name="T93" fmla="*/ 154 h 159"/>
                  <a:gd name="T94" fmla="*/ 169 w 223"/>
                  <a:gd name="T95" fmla="*/ 157 h 159"/>
                  <a:gd name="T96" fmla="*/ 163 w 223"/>
                  <a:gd name="T97" fmla="*/ 151 h 159"/>
                  <a:gd name="T98" fmla="*/ 159 w 223"/>
                  <a:gd name="T99" fmla="*/ 148 h 159"/>
                  <a:gd name="T100" fmla="*/ 174 w 223"/>
                  <a:gd name="T101" fmla="*/ 157 h 159"/>
                  <a:gd name="T102" fmla="*/ 181 w 223"/>
                  <a:gd name="T103" fmla="*/ 142 h 159"/>
                  <a:gd name="T104" fmla="*/ 202 w 223"/>
                  <a:gd name="T105" fmla="*/ 142 h 159"/>
                  <a:gd name="T106" fmla="*/ 194 w 223"/>
                  <a:gd name="T107" fmla="*/ 156 h 159"/>
                  <a:gd name="T108" fmla="*/ 201 w 223"/>
                  <a:gd name="T109" fmla="*/ 138 h 159"/>
                  <a:gd name="T110" fmla="*/ 204 w 223"/>
                  <a:gd name="T111" fmla="*/ 143 h 159"/>
                  <a:gd name="T112" fmla="*/ 223 w 223"/>
                  <a:gd name="T113" fmla="*/ 144 h 159"/>
                  <a:gd name="T114" fmla="*/ 219 w 223"/>
                  <a:gd name="T115" fmla="*/ 14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3" h="159">
                    <a:moveTo>
                      <a:pt x="15" y="0"/>
                    </a:moveTo>
                    <a:cubicBezTo>
                      <a:pt x="15" y="8"/>
                      <a:pt x="15" y="8"/>
                      <a:pt x="15" y="8"/>
                    </a:cubicBezTo>
                    <a:cubicBezTo>
                      <a:pt x="15" y="8"/>
                      <a:pt x="15" y="8"/>
                      <a:pt x="15" y="8"/>
                    </a:cubicBezTo>
                    <a:cubicBezTo>
                      <a:pt x="15" y="8"/>
                      <a:pt x="15" y="8"/>
                      <a:pt x="15" y="8"/>
                    </a:cubicBezTo>
                    <a:cubicBezTo>
                      <a:pt x="15" y="7"/>
                      <a:pt x="15" y="7"/>
                      <a:pt x="15" y="7"/>
                    </a:cubicBezTo>
                    <a:cubicBezTo>
                      <a:pt x="14" y="6"/>
                      <a:pt x="14" y="6"/>
                      <a:pt x="14" y="6"/>
                    </a:cubicBezTo>
                    <a:cubicBezTo>
                      <a:pt x="14" y="6"/>
                      <a:pt x="13" y="6"/>
                      <a:pt x="12" y="6"/>
                    </a:cubicBezTo>
                    <a:cubicBezTo>
                      <a:pt x="5" y="7"/>
                      <a:pt x="5" y="7"/>
                      <a:pt x="5" y="7"/>
                    </a:cubicBezTo>
                    <a:cubicBezTo>
                      <a:pt x="4" y="7"/>
                      <a:pt x="3" y="7"/>
                      <a:pt x="2" y="7"/>
                    </a:cubicBezTo>
                    <a:cubicBezTo>
                      <a:pt x="2" y="8"/>
                      <a:pt x="2" y="8"/>
                      <a:pt x="1" y="9"/>
                    </a:cubicBezTo>
                    <a:cubicBezTo>
                      <a:pt x="1" y="9"/>
                      <a:pt x="1" y="10"/>
                      <a:pt x="1" y="11"/>
                    </a:cubicBezTo>
                    <a:cubicBezTo>
                      <a:pt x="1" y="11"/>
                      <a:pt x="1" y="12"/>
                      <a:pt x="2" y="13"/>
                    </a:cubicBezTo>
                    <a:cubicBezTo>
                      <a:pt x="2" y="13"/>
                      <a:pt x="3" y="14"/>
                      <a:pt x="3" y="14"/>
                    </a:cubicBezTo>
                    <a:cubicBezTo>
                      <a:pt x="4" y="14"/>
                      <a:pt x="5" y="14"/>
                      <a:pt x="7" y="14"/>
                    </a:cubicBezTo>
                    <a:cubicBezTo>
                      <a:pt x="13" y="14"/>
                      <a:pt x="13" y="14"/>
                      <a:pt x="13" y="14"/>
                    </a:cubicBezTo>
                    <a:cubicBezTo>
                      <a:pt x="14" y="13"/>
                      <a:pt x="14" y="13"/>
                      <a:pt x="14" y="13"/>
                    </a:cubicBezTo>
                    <a:cubicBezTo>
                      <a:pt x="15" y="13"/>
                      <a:pt x="15" y="13"/>
                      <a:pt x="15" y="13"/>
                    </a:cubicBezTo>
                    <a:cubicBezTo>
                      <a:pt x="15" y="12"/>
                      <a:pt x="15" y="12"/>
                      <a:pt x="15" y="11"/>
                    </a:cubicBezTo>
                    <a:cubicBezTo>
                      <a:pt x="16" y="11"/>
                      <a:pt x="16" y="11"/>
                      <a:pt x="16" y="11"/>
                    </a:cubicBezTo>
                    <a:cubicBezTo>
                      <a:pt x="16" y="17"/>
                      <a:pt x="16" y="17"/>
                      <a:pt x="16" y="17"/>
                    </a:cubicBezTo>
                    <a:cubicBezTo>
                      <a:pt x="16" y="17"/>
                      <a:pt x="16" y="17"/>
                      <a:pt x="16" y="17"/>
                    </a:cubicBezTo>
                    <a:cubicBezTo>
                      <a:pt x="16" y="16"/>
                      <a:pt x="16" y="16"/>
                      <a:pt x="16" y="16"/>
                    </a:cubicBezTo>
                    <a:cubicBezTo>
                      <a:pt x="16" y="16"/>
                      <a:pt x="15" y="15"/>
                      <a:pt x="15" y="15"/>
                    </a:cubicBezTo>
                    <a:cubicBezTo>
                      <a:pt x="15" y="15"/>
                      <a:pt x="15" y="15"/>
                      <a:pt x="14" y="15"/>
                    </a:cubicBezTo>
                    <a:cubicBezTo>
                      <a:pt x="14" y="14"/>
                      <a:pt x="14" y="14"/>
                      <a:pt x="13" y="15"/>
                    </a:cubicBezTo>
                    <a:cubicBezTo>
                      <a:pt x="7" y="15"/>
                      <a:pt x="7" y="15"/>
                      <a:pt x="7" y="15"/>
                    </a:cubicBezTo>
                    <a:cubicBezTo>
                      <a:pt x="6" y="15"/>
                      <a:pt x="4" y="15"/>
                      <a:pt x="3" y="15"/>
                    </a:cubicBezTo>
                    <a:cubicBezTo>
                      <a:pt x="3" y="15"/>
                      <a:pt x="2" y="14"/>
                      <a:pt x="1" y="13"/>
                    </a:cubicBezTo>
                    <a:cubicBezTo>
                      <a:pt x="0" y="13"/>
                      <a:pt x="0" y="11"/>
                      <a:pt x="0" y="10"/>
                    </a:cubicBezTo>
                    <a:cubicBezTo>
                      <a:pt x="0" y="8"/>
                      <a:pt x="0" y="7"/>
                      <a:pt x="0" y="6"/>
                    </a:cubicBezTo>
                    <a:cubicBezTo>
                      <a:pt x="0" y="5"/>
                      <a:pt x="1" y="4"/>
                      <a:pt x="2" y="4"/>
                    </a:cubicBezTo>
                    <a:cubicBezTo>
                      <a:pt x="2" y="3"/>
                      <a:pt x="3" y="3"/>
                      <a:pt x="5" y="3"/>
                    </a:cubicBezTo>
                    <a:cubicBezTo>
                      <a:pt x="12" y="2"/>
                      <a:pt x="12" y="2"/>
                      <a:pt x="12" y="2"/>
                    </a:cubicBezTo>
                    <a:cubicBezTo>
                      <a:pt x="13" y="2"/>
                      <a:pt x="13" y="2"/>
                      <a:pt x="14" y="2"/>
                    </a:cubicBezTo>
                    <a:cubicBezTo>
                      <a:pt x="14" y="2"/>
                      <a:pt x="14" y="2"/>
                      <a:pt x="14" y="1"/>
                    </a:cubicBezTo>
                    <a:cubicBezTo>
                      <a:pt x="14" y="1"/>
                      <a:pt x="14" y="1"/>
                      <a:pt x="14" y="0"/>
                    </a:cubicBezTo>
                    <a:cubicBezTo>
                      <a:pt x="15" y="0"/>
                      <a:pt x="15" y="0"/>
                      <a:pt x="15" y="0"/>
                    </a:cubicBezTo>
                    <a:close/>
                    <a:moveTo>
                      <a:pt x="12" y="23"/>
                    </a:moveTo>
                    <a:cubicBezTo>
                      <a:pt x="11" y="23"/>
                      <a:pt x="11" y="23"/>
                      <a:pt x="11" y="23"/>
                    </a:cubicBezTo>
                    <a:cubicBezTo>
                      <a:pt x="11" y="23"/>
                      <a:pt x="12" y="24"/>
                      <a:pt x="12" y="24"/>
                    </a:cubicBezTo>
                    <a:cubicBezTo>
                      <a:pt x="13" y="25"/>
                      <a:pt x="13" y="25"/>
                      <a:pt x="13" y="26"/>
                    </a:cubicBezTo>
                    <a:cubicBezTo>
                      <a:pt x="13" y="27"/>
                      <a:pt x="13" y="27"/>
                      <a:pt x="13" y="28"/>
                    </a:cubicBezTo>
                    <a:cubicBezTo>
                      <a:pt x="13" y="28"/>
                      <a:pt x="12" y="29"/>
                      <a:pt x="12" y="29"/>
                    </a:cubicBezTo>
                    <a:cubicBezTo>
                      <a:pt x="11" y="29"/>
                      <a:pt x="10" y="29"/>
                      <a:pt x="9" y="30"/>
                    </a:cubicBezTo>
                    <a:cubicBezTo>
                      <a:pt x="5" y="31"/>
                      <a:pt x="5" y="31"/>
                      <a:pt x="5" y="31"/>
                    </a:cubicBezTo>
                    <a:cubicBezTo>
                      <a:pt x="4" y="31"/>
                      <a:pt x="4" y="31"/>
                      <a:pt x="4" y="31"/>
                    </a:cubicBezTo>
                    <a:cubicBezTo>
                      <a:pt x="4" y="31"/>
                      <a:pt x="4" y="32"/>
                      <a:pt x="4" y="32"/>
                    </a:cubicBezTo>
                    <a:cubicBezTo>
                      <a:pt x="3" y="32"/>
                      <a:pt x="3" y="32"/>
                      <a:pt x="3" y="32"/>
                    </a:cubicBezTo>
                    <a:cubicBezTo>
                      <a:pt x="2" y="27"/>
                      <a:pt x="2" y="27"/>
                      <a:pt x="2" y="27"/>
                    </a:cubicBezTo>
                    <a:cubicBezTo>
                      <a:pt x="3" y="27"/>
                      <a:pt x="3" y="27"/>
                      <a:pt x="3" y="27"/>
                    </a:cubicBezTo>
                    <a:cubicBezTo>
                      <a:pt x="3" y="27"/>
                      <a:pt x="3" y="27"/>
                      <a:pt x="3" y="27"/>
                    </a:cubicBezTo>
                    <a:cubicBezTo>
                      <a:pt x="3" y="27"/>
                      <a:pt x="4" y="27"/>
                      <a:pt x="5" y="27"/>
                    </a:cubicBezTo>
                    <a:cubicBezTo>
                      <a:pt x="9" y="26"/>
                      <a:pt x="9" y="26"/>
                      <a:pt x="9" y="26"/>
                    </a:cubicBezTo>
                    <a:cubicBezTo>
                      <a:pt x="10" y="26"/>
                      <a:pt x="11" y="26"/>
                      <a:pt x="11" y="26"/>
                    </a:cubicBezTo>
                    <a:cubicBezTo>
                      <a:pt x="11" y="26"/>
                      <a:pt x="11" y="26"/>
                      <a:pt x="11" y="25"/>
                    </a:cubicBezTo>
                    <a:cubicBezTo>
                      <a:pt x="11" y="25"/>
                      <a:pt x="11" y="25"/>
                      <a:pt x="11" y="25"/>
                    </a:cubicBezTo>
                    <a:cubicBezTo>
                      <a:pt x="11" y="24"/>
                      <a:pt x="11" y="24"/>
                      <a:pt x="10" y="23"/>
                    </a:cubicBezTo>
                    <a:cubicBezTo>
                      <a:pt x="4" y="24"/>
                      <a:pt x="4" y="24"/>
                      <a:pt x="4" y="24"/>
                    </a:cubicBezTo>
                    <a:cubicBezTo>
                      <a:pt x="3" y="25"/>
                      <a:pt x="3" y="25"/>
                      <a:pt x="3" y="25"/>
                    </a:cubicBezTo>
                    <a:cubicBezTo>
                      <a:pt x="2" y="25"/>
                      <a:pt x="2" y="25"/>
                      <a:pt x="2" y="26"/>
                    </a:cubicBezTo>
                    <a:cubicBezTo>
                      <a:pt x="2" y="26"/>
                      <a:pt x="2" y="26"/>
                      <a:pt x="2" y="26"/>
                    </a:cubicBezTo>
                    <a:cubicBezTo>
                      <a:pt x="1" y="20"/>
                      <a:pt x="1" y="20"/>
                      <a:pt x="1" y="20"/>
                    </a:cubicBezTo>
                    <a:cubicBezTo>
                      <a:pt x="1" y="20"/>
                      <a:pt x="1" y="20"/>
                      <a:pt x="1" y="20"/>
                    </a:cubicBezTo>
                    <a:cubicBezTo>
                      <a:pt x="2" y="21"/>
                      <a:pt x="2" y="21"/>
                      <a:pt x="2" y="21"/>
                    </a:cubicBezTo>
                    <a:cubicBezTo>
                      <a:pt x="2" y="21"/>
                      <a:pt x="3" y="21"/>
                      <a:pt x="3" y="21"/>
                    </a:cubicBezTo>
                    <a:cubicBezTo>
                      <a:pt x="9" y="20"/>
                      <a:pt x="9" y="20"/>
                      <a:pt x="9" y="20"/>
                    </a:cubicBezTo>
                    <a:cubicBezTo>
                      <a:pt x="10" y="20"/>
                      <a:pt x="11" y="20"/>
                      <a:pt x="11" y="19"/>
                    </a:cubicBezTo>
                    <a:cubicBezTo>
                      <a:pt x="11" y="19"/>
                      <a:pt x="11" y="19"/>
                      <a:pt x="11" y="18"/>
                    </a:cubicBezTo>
                    <a:cubicBezTo>
                      <a:pt x="11" y="18"/>
                      <a:pt x="11" y="18"/>
                      <a:pt x="11" y="18"/>
                    </a:cubicBezTo>
                    <a:cubicBezTo>
                      <a:pt x="12" y="23"/>
                      <a:pt x="12" y="23"/>
                      <a:pt x="12" y="23"/>
                    </a:cubicBezTo>
                    <a:close/>
                    <a:moveTo>
                      <a:pt x="20" y="32"/>
                    </a:moveTo>
                    <a:cubicBezTo>
                      <a:pt x="20" y="33"/>
                      <a:pt x="20" y="33"/>
                      <a:pt x="20" y="34"/>
                    </a:cubicBezTo>
                    <a:cubicBezTo>
                      <a:pt x="20" y="34"/>
                      <a:pt x="20" y="34"/>
                      <a:pt x="19" y="34"/>
                    </a:cubicBezTo>
                    <a:cubicBezTo>
                      <a:pt x="19" y="34"/>
                      <a:pt x="18" y="34"/>
                      <a:pt x="18" y="34"/>
                    </a:cubicBezTo>
                    <a:cubicBezTo>
                      <a:pt x="17" y="34"/>
                      <a:pt x="17" y="33"/>
                      <a:pt x="17" y="33"/>
                    </a:cubicBezTo>
                    <a:cubicBezTo>
                      <a:pt x="17" y="33"/>
                      <a:pt x="17" y="32"/>
                      <a:pt x="17" y="32"/>
                    </a:cubicBezTo>
                    <a:cubicBezTo>
                      <a:pt x="17" y="31"/>
                      <a:pt x="18" y="31"/>
                      <a:pt x="18" y="31"/>
                    </a:cubicBezTo>
                    <a:cubicBezTo>
                      <a:pt x="19" y="31"/>
                      <a:pt x="19" y="31"/>
                      <a:pt x="20" y="31"/>
                    </a:cubicBezTo>
                    <a:cubicBezTo>
                      <a:pt x="20" y="31"/>
                      <a:pt x="20" y="32"/>
                      <a:pt x="20" y="32"/>
                    </a:cubicBezTo>
                    <a:close/>
                    <a:moveTo>
                      <a:pt x="16" y="35"/>
                    </a:moveTo>
                    <a:cubicBezTo>
                      <a:pt x="15" y="31"/>
                      <a:pt x="15" y="31"/>
                      <a:pt x="15" y="31"/>
                    </a:cubicBezTo>
                    <a:cubicBezTo>
                      <a:pt x="14" y="31"/>
                      <a:pt x="14" y="31"/>
                      <a:pt x="14" y="31"/>
                    </a:cubicBezTo>
                    <a:cubicBezTo>
                      <a:pt x="14" y="31"/>
                      <a:pt x="14" y="32"/>
                      <a:pt x="14" y="32"/>
                    </a:cubicBezTo>
                    <a:cubicBezTo>
                      <a:pt x="14" y="32"/>
                      <a:pt x="14" y="32"/>
                      <a:pt x="13" y="32"/>
                    </a:cubicBezTo>
                    <a:cubicBezTo>
                      <a:pt x="7" y="34"/>
                      <a:pt x="7" y="34"/>
                      <a:pt x="7" y="34"/>
                    </a:cubicBezTo>
                    <a:cubicBezTo>
                      <a:pt x="6" y="34"/>
                      <a:pt x="6" y="34"/>
                      <a:pt x="6" y="34"/>
                    </a:cubicBezTo>
                    <a:cubicBezTo>
                      <a:pt x="5" y="34"/>
                      <a:pt x="5" y="34"/>
                      <a:pt x="5" y="33"/>
                    </a:cubicBezTo>
                    <a:cubicBezTo>
                      <a:pt x="5" y="33"/>
                      <a:pt x="5" y="33"/>
                      <a:pt x="5" y="33"/>
                    </a:cubicBezTo>
                    <a:cubicBezTo>
                      <a:pt x="6" y="39"/>
                      <a:pt x="6" y="39"/>
                      <a:pt x="6" y="39"/>
                    </a:cubicBezTo>
                    <a:cubicBezTo>
                      <a:pt x="6" y="39"/>
                      <a:pt x="6" y="39"/>
                      <a:pt x="6" y="39"/>
                    </a:cubicBezTo>
                    <a:cubicBezTo>
                      <a:pt x="6" y="38"/>
                      <a:pt x="6" y="38"/>
                      <a:pt x="6" y="38"/>
                    </a:cubicBezTo>
                    <a:cubicBezTo>
                      <a:pt x="7" y="38"/>
                      <a:pt x="7" y="37"/>
                      <a:pt x="8" y="37"/>
                    </a:cubicBezTo>
                    <a:cubicBezTo>
                      <a:pt x="16" y="35"/>
                      <a:pt x="16" y="35"/>
                      <a:pt x="16" y="35"/>
                    </a:cubicBezTo>
                    <a:close/>
                    <a:moveTo>
                      <a:pt x="8" y="46"/>
                    </a:moveTo>
                    <a:cubicBezTo>
                      <a:pt x="14" y="40"/>
                      <a:pt x="14" y="40"/>
                      <a:pt x="14" y="40"/>
                    </a:cubicBezTo>
                    <a:cubicBezTo>
                      <a:pt x="15" y="39"/>
                      <a:pt x="16" y="38"/>
                      <a:pt x="16" y="38"/>
                    </a:cubicBezTo>
                    <a:cubicBezTo>
                      <a:pt x="16" y="38"/>
                      <a:pt x="16" y="38"/>
                      <a:pt x="16" y="37"/>
                    </a:cubicBezTo>
                    <a:cubicBezTo>
                      <a:pt x="16" y="37"/>
                      <a:pt x="16" y="37"/>
                      <a:pt x="16" y="37"/>
                    </a:cubicBezTo>
                    <a:cubicBezTo>
                      <a:pt x="18" y="43"/>
                      <a:pt x="18" y="43"/>
                      <a:pt x="18" y="43"/>
                    </a:cubicBezTo>
                    <a:cubicBezTo>
                      <a:pt x="18" y="43"/>
                      <a:pt x="18" y="43"/>
                      <a:pt x="18" y="43"/>
                    </a:cubicBezTo>
                    <a:cubicBezTo>
                      <a:pt x="18" y="42"/>
                      <a:pt x="17" y="42"/>
                      <a:pt x="17" y="42"/>
                    </a:cubicBezTo>
                    <a:cubicBezTo>
                      <a:pt x="17" y="42"/>
                      <a:pt x="17" y="42"/>
                      <a:pt x="17" y="42"/>
                    </a:cubicBezTo>
                    <a:cubicBezTo>
                      <a:pt x="16" y="42"/>
                      <a:pt x="16" y="43"/>
                      <a:pt x="15" y="43"/>
                    </a:cubicBezTo>
                    <a:cubicBezTo>
                      <a:pt x="12" y="46"/>
                      <a:pt x="12" y="46"/>
                      <a:pt x="12" y="46"/>
                    </a:cubicBezTo>
                    <a:cubicBezTo>
                      <a:pt x="16" y="46"/>
                      <a:pt x="16" y="46"/>
                      <a:pt x="16" y="46"/>
                    </a:cubicBezTo>
                    <a:cubicBezTo>
                      <a:pt x="17" y="46"/>
                      <a:pt x="18" y="46"/>
                      <a:pt x="18" y="46"/>
                    </a:cubicBezTo>
                    <a:cubicBezTo>
                      <a:pt x="18" y="46"/>
                      <a:pt x="18" y="46"/>
                      <a:pt x="18" y="46"/>
                    </a:cubicBezTo>
                    <a:cubicBezTo>
                      <a:pt x="18" y="46"/>
                      <a:pt x="18" y="45"/>
                      <a:pt x="18" y="45"/>
                    </a:cubicBezTo>
                    <a:cubicBezTo>
                      <a:pt x="19" y="45"/>
                      <a:pt x="19" y="45"/>
                      <a:pt x="19" y="45"/>
                    </a:cubicBezTo>
                    <a:cubicBezTo>
                      <a:pt x="20" y="48"/>
                      <a:pt x="20" y="48"/>
                      <a:pt x="20" y="48"/>
                    </a:cubicBezTo>
                    <a:cubicBezTo>
                      <a:pt x="19" y="48"/>
                      <a:pt x="19" y="48"/>
                      <a:pt x="19" y="48"/>
                    </a:cubicBezTo>
                    <a:cubicBezTo>
                      <a:pt x="19" y="48"/>
                      <a:pt x="19" y="48"/>
                      <a:pt x="19" y="48"/>
                    </a:cubicBezTo>
                    <a:cubicBezTo>
                      <a:pt x="19" y="48"/>
                      <a:pt x="18" y="47"/>
                      <a:pt x="17" y="47"/>
                    </a:cubicBezTo>
                    <a:cubicBezTo>
                      <a:pt x="8" y="47"/>
                      <a:pt x="8" y="47"/>
                      <a:pt x="8" y="47"/>
                    </a:cubicBezTo>
                    <a:cubicBezTo>
                      <a:pt x="8" y="46"/>
                      <a:pt x="8" y="46"/>
                      <a:pt x="8" y="46"/>
                    </a:cubicBezTo>
                    <a:close/>
                    <a:moveTo>
                      <a:pt x="19" y="60"/>
                    </a:moveTo>
                    <a:cubicBezTo>
                      <a:pt x="17" y="55"/>
                      <a:pt x="17" y="55"/>
                      <a:pt x="17" y="55"/>
                    </a:cubicBezTo>
                    <a:cubicBezTo>
                      <a:pt x="16" y="55"/>
                      <a:pt x="15" y="56"/>
                      <a:pt x="14" y="57"/>
                    </a:cubicBezTo>
                    <a:cubicBezTo>
                      <a:pt x="14" y="58"/>
                      <a:pt x="14" y="59"/>
                      <a:pt x="14" y="59"/>
                    </a:cubicBezTo>
                    <a:cubicBezTo>
                      <a:pt x="14" y="60"/>
                      <a:pt x="14" y="60"/>
                      <a:pt x="15" y="60"/>
                    </a:cubicBezTo>
                    <a:cubicBezTo>
                      <a:pt x="15" y="61"/>
                      <a:pt x="16" y="61"/>
                      <a:pt x="17" y="61"/>
                    </a:cubicBezTo>
                    <a:cubicBezTo>
                      <a:pt x="16" y="61"/>
                      <a:pt x="16" y="61"/>
                      <a:pt x="16" y="61"/>
                    </a:cubicBezTo>
                    <a:cubicBezTo>
                      <a:pt x="15" y="61"/>
                      <a:pt x="14" y="61"/>
                      <a:pt x="13" y="61"/>
                    </a:cubicBezTo>
                    <a:cubicBezTo>
                      <a:pt x="13" y="60"/>
                      <a:pt x="12" y="59"/>
                      <a:pt x="12" y="59"/>
                    </a:cubicBezTo>
                    <a:cubicBezTo>
                      <a:pt x="11" y="57"/>
                      <a:pt x="11" y="56"/>
                      <a:pt x="12" y="54"/>
                    </a:cubicBezTo>
                    <a:cubicBezTo>
                      <a:pt x="13" y="53"/>
                      <a:pt x="14" y="53"/>
                      <a:pt x="15" y="52"/>
                    </a:cubicBezTo>
                    <a:cubicBezTo>
                      <a:pt x="17" y="51"/>
                      <a:pt x="18" y="51"/>
                      <a:pt x="20" y="52"/>
                    </a:cubicBezTo>
                    <a:cubicBezTo>
                      <a:pt x="21" y="52"/>
                      <a:pt x="22" y="53"/>
                      <a:pt x="22" y="54"/>
                    </a:cubicBezTo>
                    <a:cubicBezTo>
                      <a:pt x="23" y="55"/>
                      <a:pt x="23" y="57"/>
                      <a:pt x="22" y="58"/>
                    </a:cubicBezTo>
                    <a:cubicBezTo>
                      <a:pt x="22" y="59"/>
                      <a:pt x="21" y="60"/>
                      <a:pt x="19" y="60"/>
                    </a:cubicBezTo>
                    <a:close/>
                    <a:moveTo>
                      <a:pt x="19" y="57"/>
                    </a:moveTo>
                    <a:cubicBezTo>
                      <a:pt x="20" y="57"/>
                      <a:pt x="21" y="57"/>
                      <a:pt x="21" y="56"/>
                    </a:cubicBezTo>
                    <a:cubicBezTo>
                      <a:pt x="21" y="56"/>
                      <a:pt x="21" y="56"/>
                      <a:pt x="22" y="55"/>
                    </a:cubicBezTo>
                    <a:cubicBezTo>
                      <a:pt x="22" y="55"/>
                      <a:pt x="22" y="55"/>
                      <a:pt x="22" y="55"/>
                    </a:cubicBezTo>
                    <a:cubicBezTo>
                      <a:pt x="21" y="54"/>
                      <a:pt x="21" y="54"/>
                      <a:pt x="21" y="54"/>
                    </a:cubicBezTo>
                    <a:cubicBezTo>
                      <a:pt x="20" y="54"/>
                      <a:pt x="19" y="54"/>
                      <a:pt x="18" y="54"/>
                    </a:cubicBezTo>
                    <a:cubicBezTo>
                      <a:pt x="17" y="54"/>
                      <a:pt x="17" y="54"/>
                      <a:pt x="17" y="54"/>
                    </a:cubicBezTo>
                    <a:cubicBezTo>
                      <a:pt x="19" y="57"/>
                      <a:pt x="19" y="57"/>
                      <a:pt x="19" y="57"/>
                    </a:cubicBezTo>
                    <a:close/>
                    <a:moveTo>
                      <a:pt x="26" y="64"/>
                    </a:moveTo>
                    <a:cubicBezTo>
                      <a:pt x="24" y="60"/>
                      <a:pt x="24" y="60"/>
                      <a:pt x="24" y="60"/>
                    </a:cubicBezTo>
                    <a:cubicBezTo>
                      <a:pt x="24" y="60"/>
                      <a:pt x="24" y="60"/>
                      <a:pt x="24" y="60"/>
                    </a:cubicBezTo>
                    <a:cubicBezTo>
                      <a:pt x="24" y="60"/>
                      <a:pt x="24" y="61"/>
                      <a:pt x="24" y="61"/>
                    </a:cubicBezTo>
                    <a:cubicBezTo>
                      <a:pt x="24" y="61"/>
                      <a:pt x="24" y="61"/>
                      <a:pt x="24" y="61"/>
                    </a:cubicBezTo>
                    <a:cubicBezTo>
                      <a:pt x="23" y="62"/>
                      <a:pt x="23" y="62"/>
                      <a:pt x="23" y="62"/>
                    </a:cubicBezTo>
                    <a:cubicBezTo>
                      <a:pt x="17" y="65"/>
                      <a:pt x="17" y="65"/>
                      <a:pt x="17" y="65"/>
                    </a:cubicBezTo>
                    <a:cubicBezTo>
                      <a:pt x="17" y="65"/>
                      <a:pt x="16" y="66"/>
                      <a:pt x="16" y="66"/>
                    </a:cubicBezTo>
                    <a:cubicBezTo>
                      <a:pt x="16" y="66"/>
                      <a:pt x="15" y="65"/>
                      <a:pt x="15" y="65"/>
                    </a:cubicBezTo>
                    <a:cubicBezTo>
                      <a:pt x="15" y="65"/>
                      <a:pt x="15" y="65"/>
                      <a:pt x="15" y="65"/>
                    </a:cubicBezTo>
                    <a:cubicBezTo>
                      <a:pt x="17" y="70"/>
                      <a:pt x="17" y="70"/>
                      <a:pt x="17" y="70"/>
                    </a:cubicBezTo>
                    <a:cubicBezTo>
                      <a:pt x="18" y="70"/>
                      <a:pt x="18" y="70"/>
                      <a:pt x="18" y="70"/>
                    </a:cubicBezTo>
                    <a:cubicBezTo>
                      <a:pt x="18" y="70"/>
                      <a:pt x="18" y="70"/>
                      <a:pt x="18" y="69"/>
                    </a:cubicBezTo>
                    <a:cubicBezTo>
                      <a:pt x="18" y="69"/>
                      <a:pt x="18" y="69"/>
                      <a:pt x="18" y="69"/>
                    </a:cubicBezTo>
                    <a:cubicBezTo>
                      <a:pt x="18" y="69"/>
                      <a:pt x="18" y="68"/>
                      <a:pt x="18" y="68"/>
                    </a:cubicBezTo>
                    <a:cubicBezTo>
                      <a:pt x="19" y="68"/>
                      <a:pt x="19" y="68"/>
                      <a:pt x="19" y="68"/>
                    </a:cubicBezTo>
                    <a:cubicBezTo>
                      <a:pt x="21" y="67"/>
                      <a:pt x="21" y="67"/>
                      <a:pt x="21" y="67"/>
                    </a:cubicBezTo>
                    <a:cubicBezTo>
                      <a:pt x="22" y="66"/>
                      <a:pt x="23" y="66"/>
                      <a:pt x="23" y="66"/>
                    </a:cubicBezTo>
                    <a:cubicBezTo>
                      <a:pt x="24" y="66"/>
                      <a:pt x="24" y="66"/>
                      <a:pt x="25" y="66"/>
                    </a:cubicBezTo>
                    <a:cubicBezTo>
                      <a:pt x="25" y="66"/>
                      <a:pt x="25" y="66"/>
                      <a:pt x="25" y="66"/>
                    </a:cubicBezTo>
                    <a:cubicBezTo>
                      <a:pt x="25" y="67"/>
                      <a:pt x="25" y="67"/>
                      <a:pt x="25" y="67"/>
                    </a:cubicBezTo>
                    <a:cubicBezTo>
                      <a:pt x="25" y="67"/>
                      <a:pt x="25" y="67"/>
                      <a:pt x="25" y="67"/>
                    </a:cubicBezTo>
                    <a:cubicBezTo>
                      <a:pt x="25" y="68"/>
                      <a:pt x="25" y="68"/>
                      <a:pt x="25" y="69"/>
                    </a:cubicBezTo>
                    <a:cubicBezTo>
                      <a:pt x="25" y="69"/>
                      <a:pt x="26" y="69"/>
                      <a:pt x="26" y="69"/>
                    </a:cubicBezTo>
                    <a:cubicBezTo>
                      <a:pt x="26" y="69"/>
                      <a:pt x="27" y="69"/>
                      <a:pt x="27" y="69"/>
                    </a:cubicBezTo>
                    <a:cubicBezTo>
                      <a:pt x="28" y="69"/>
                      <a:pt x="28" y="68"/>
                      <a:pt x="28" y="68"/>
                    </a:cubicBezTo>
                    <a:cubicBezTo>
                      <a:pt x="28" y="68"/>
                      <a:pt x="28" y="67"/>
                      <a:pt x="28" y="67"/>
                    </a:cubicBezTo>
                    <a:cubicBezTo>
                      <a:pt x="28" y="66"/>
                      <a:pt x="27" y="66"/>
                      <a:pt x="27" y="66"/>
                    </a:cubicBezTo>
                    <a:cubicBezTo>
                      <a:pt x="26" y="65"/>
                      <a:pt x="25" y="65"/>
                      <a:pt x="24" y="65"/>
                    </a:cubicBezTo>
                    <a:cubicBezTo>
                      <a:pt x="26" y="64"/>
                      <a:pt x="26" y="64"/>
                      <a:pt x="26" y="64"/>
                    </a:cubicBezTo>
                    <a:close/>
                    <a:moveTo>
                      <a:pt x="34" y="74"/>
                    </a:moveTo>
                    <a:cubicBezTo>
                      <a:pt x="31" y="76"/>
                      <a:pt x="31" y="76"/>
                      <a:pt x="31" y="76"/>
                    </a:cubicBezTo>
                    <a:cubicBezTo>
                      <a:pt x="31" y="75"/>
                      <a:pt x="31" y="75"/>
                      <a:pt x="31" y="75"/>
                    </a:cubicBezTo>
                    <a:cubicBezTo>
                      <a:pt x="31" y="74"/>
                      <a:pt x="32" y="74"/>
                      <a:pt x="32" y="73"/>
                    </a:cubicBezTo>
                    <a:cubicBezTo>
                      <a:pt x="32" y="72"/>
                      <a:pt x="32" y="72"/>
                      <a:pt x="32" y="71"/>
                    </a:cubicBezTo>
                    <a:cubicBezTo>
                      <a:pt x="32" y="71"/>
                      <a:pt x="31" y="71"/>
                      <a:pt x="31" y="71"/>
                    </a:cubicBezTo>
                    <a:cubicBezTo>
                      <a:pt x="31" y="71"/>
                      <a:pt x="30" y="71"/>
                      <a:pt x="30" y="71"/>
                    </a:cubicBezTo>
                    <a:cubicBezTo>
                      <a:pt x="30" y="71"/>
                      <a:pt x="30" y="71"/>
                      <a:pt x="30" y="71"/>
                    </a:cubicBezTo>
                    <a:cubicBezTo>
                      <a:pt x="30" y="72"/>
                      <a:pt x="30" y="73"/>
                      <a:pt x="30" y="74"/>
                    </a:cubicBezTo>
                    <a:cubicBezTo>
                      <a:pt x="29" y="75"/>
                      <a:pt x="29" y="76"/>
                      <a:pt x="29" y="77"/>
                    </a:cubicBezTo>
                    <a:cubicBezTo>
                      <a:pt x="29" y="78"/>
                      <a:pt x="28" y="78"/>
                      <a:pt x="28" y="78"/>
                    </a:cubicBezTo>
                    <a:cubicBezTo>
                      <a:pt x="27" y="79"/>
                      <a:pt x="27" y="79"/>
                      <a:pt x="26" y="79"/>
                    </a:cubicBezTo>
                    <a:cubicBezTo>
                      <a:pt x="25" y="79"/>
                      <a:pt x="25" y="79"/>
                      <a:pt x="24" y="78"/>
                    </a:cubicBezTo>
                    <a:cubicBezTo>
                      <a:pt x="24" y="78"/>
                      <a:pt x="23" y="78"/>
                      <a:pt x="23" y="77"/>
                    </a:cubicBezTo>
                    <a:cubicBezTo>
                      <a:pt x="23" y="77"/>
                      <a:pt x="23" y="76"/>
                      <a:pt x="22" y="75"/>
                    </a:cubicBezTo>
                    <a:cubicBezTo>
                      <a:pt x="22" y="75"/>
                      <a:pt x="22" y="75"/>
                      <a:pt x="22" y="74"/>
                    </a:cubicBezTo>
                    <a:cubicBezTo>
                      <a:pt x="22" y="74"/>
                      <a:pt x="22" y="74"/>
                      <a:pt x="21" y="74"/>
                    </a:cubicBezTo>
                    <a:cubicBezTo>
                      <a:pt x="21" y="74"/>
                      <a:pt x="21" y="74"/>
                      <a:pt x="21" y="74"/>
                    </a:cubicBezTo>
                    <a:cubicBezTo>
                      <a:pt x="24" y="72"/>
                      <a:pt x="24" y="72"/>
                      <a:pt x="24" y="72"/>
                    </a:cubicBezTo>
                    <a:cubicBezTo>
                      <a:pt x="25" y="72"/>
                      <a:pt x="25" y="72"/>
                      <a:pt x="25" y="72"/>
                    </a:cubicBezTo>
                    <a:cubicBezTo>
                      <a:pt x="24" y="73"/>
                      <a:pt x="24" y="74"/>
                      <a:pt x="23" y="75"/>
                    </a:cubicBezTo>
                    <a:cubicBezTo>
                      <a:pt x="23" y="75"/>
                      <a:pt x="23" y="76"/>
                      <a:pt x="24" y="76"/>
                    </a:cubicBezTo>
                    <a:cubicBezTo>
                      <a:pt x="24" y="77"/>
                      <a:pt x="24" y="77"/>
                      <a:pt x="24" y="77"/>
                    </a:cubicBezTo>
                    <a:cubicBezTo>
                      <a:pt x="25" y="77"/>
                      <a:pt x="25" y="77"/>
                      <a:pt x="25" y="77"/>
                    </a:cubicBezTo>
                    <a:cubicBezTo>
                      <a:pt x="26" y="77"/>
                      <a:pt x="26" y="77"/>
                      <a:pt x="26" y="76"/>
                    </a:cubicBezTo>
                    <a:cubicBezTo>
                      <a:pt x="26" y="76"/>
                      <a:pt x="26" y="75"/>
                      <a:pt x="26" y="74"/>
                    </a:cubicBezTo>
                    <a:cubicBezTo>
                      <a:pt x="26" y="73"/>
                      <a:pt x="26" y="72"/>
                      <a:pt x="27" y="71"/>
                    </a:cubicBezTo>
                    <a:cubicBezTo>
                      <a:pt x="27" y="70"/>
                      <a:pt x="27" y="70"/>
                      <a:pt x="28" y="69"/>
                    </a:cubicBezTo>
                    <a:cubicBezTo>
                      <a:pt x="29" y="69"/>
                      <a:pt x="29" y="69"/>
                      <a:pt x="30" y="69"/>
                    </a:cubicBezTo>
                    <a:cubicBezTo>
                      <a:pt x="31" y="69"/>
                      <a:pt x="32" y="70"/>
                      <a:pt x="32" y="71"/>
                    </a:cubicBezTo>
                    <a:cubicBezTo>
                      <a:pt x="33" y="71"/>
                      <a:pt x="33" y="72"/>
                      <a:pt x="33" y="72"/>
                    </a:cubicBezTo>
                    <a:cubicBezTo>
                      <a:pt x="33" y="73"/>
                      <a:pt x="33" y="73"/>
                      <a:pt x="33" y="73"/>
                    </a:cubicBezTo>
                    <a:cubicBezTo>
                      <a:pt x="33" y="73"/>
                      <a:pt x="33" y="73"/>
                      <a:pt x="33" y="73"/>
                    </a:cubicBezTo>
                    <a:cubicBezTo>
                      <a:pt x="33" y="73"/>
                      <a:pt x="33" y="73"/>
                      <a:pt x="34" y="73"/>
                    </a:cubicBezTo>
                    <a:cubicBezTo>
                      <a:pt x="34" y="74"/>
                      <a:pt x="34" y="74"/>
                      <a:pt x="34" y="74"/>
                    </a:cubicBezTo>
                    <a:close/>
                    <a:moveTo>
                      <a:pt x="41" y="76"/>
                    </a:moveTo>
                    <a:cubicBezTo>
                      <a:pt x="41" y="76"/>
                      <a:pt x="41" y="77"/>
                      <a:pt x="41" y="77"/>
                    </a:cubicBezTo>
                    <a:cubicBezTo>
                      <a:pt x="41" y="78"/>
                      <a:pt x="41" y="78"/>
                      <a:pt x="41" y="78"/>
                    </a:cubicBezTo>
                    <a:cubicBezTo>
                      <a:pt x="40" y="79"/>
                      <a:pt x="40" y="79"/>
                      <a:pt x="39" y="79"/>
                    </a:cubicBezTo>
                    <a:cubicBezTo>
                      <a:pt x="39" y="78"/>
                      <a:pt x="38" y="78"/>
                      <a:pt x="38" y="78"/>
                    </a:cubicBezTo>
                    <a:cubicBezTo>
                      <a:pt x="38" y="77"/>
                      <a:pt x="38" y="77"/>
                      <a:pt x="38" y="76"/>
                    </a:cubicBezTo>
                    <a:cubicBezTo>
                      <a:pt x="38" y="76"/>
                      <a:pt x="38" y="76"/>
                      <a:pt x="39" y="75"/>
                    </a:cubicBezTo>
                    <a:cubicBezTo>
                      <a:pt x="39" y="75"/>
                      <a:pt x="39" y="75"/>
                      <a:pt x="40" y="75"/>
                    </a:cubicBezTo>
                    <a:cubicBezTo>
                      <a:pt x="40" y="75"/>
                      <a:pt x="41" y="75"/>
                      <a:pt x="41" y="76"/>
                    </a:cubicBezTo>
                    <a:close/>
                    <a:moveTo>
                      <a:pt x="38" y="80"/>
                    </a:moveTo>
                    <a:cubicBezTo>
                      <a:pt x="35" y="76"/>
                      <a:pt x="35" y="76"/>
                      <a:pt x="35" y="76"/>
                    </a:cubicBezTo>
                    <a:cubicBezTo>
                      <a:pt x="35" y="76"/>
                      <a:pt x="35" y="76"/>
                      <a:pt x="35" y="76"/>
                    </a:cubicBezTo>
                    <a:cubicBezTo>
                      <a:pt x="35" y="77"/>
                      <a:pt x="35" y="77"/>
                      <a:pt x="35" y="78"/>
                    </a:cubicBezTo>
                    <a:cubicBezTo>
                      <a:pt x="35" y="78"/>
                      <a:pt x="35" y="78"/>
                      <a:pt x="34" y="79"/>
                    </a:cubicBezTo>
                    <a:cubicBezTo>
                      <a:pt x="29" y="82"/>
                      <a:pt x="29" y="82"/>
                      <a:pt x="29" y="82"/>
                    </a:cubicBezTo>
                    <a:cubicBezTo>
                      <a:pt x="28" y="83"/>
                      <a:pt x="28" y="83"/>
                      <a:pt x="28" y="83"/>
                    </a:cubicBezTo>
                    <a:cubicBezTo>
                      <a:pt x="27" y="83"/>
                      <a:pt x="27" y="82"/>
                      <a:pt x="27" y="82"/>
                    </a:cubicBezTo>
                    <a:cubicBezTo>
                      <a:pt x="26" y="82"/>
                      <a:pt x="26" y="82"/>
                      <a:pt x="26" y="82"/>
                    </a:cubicBezTo>
                    <a:cubicBezTo>
                      <a:pt x="30" y="87"/>
                      <a:pt x="30" y="87"/>
                      <a:pt x="30" y="87"/>
                    </a:cubicBezTo>
                    <a:cubicBezTo>
                      <a:pt x="30" y="87"/>
                      <a:pt x="30" y="87"/>
                      <a:pt x="30" y="87"/>
                    </a:cubicBezTo>
                    <a:cubicBezTo>
                      <a:pt x="30" y="87"/>
                      <a:pt x="30" y="86"/>
                      <a:pt x="30" y="86"/>
                    </a:cubicBezTo>
                    <a:cubicBezTo>
                      <a:pt x="30" y="86"/>
                      <a:pt x="30" y="85"/>
                      <a:pt x="31" y="85"/>
                    </a:cubicBezTo>
                    <a:cubicBezTo>
                      <a:pt x="38" y="80"/>
                      <a:pt x="38" y="80"/>
                      <a:pt x="38" y="80"/>
                    </a:cubicBezTo>
                    <a:close/>
                    <a:moveTo>
                      <a:pt x="45" y="84"/>
                    </a:moveTo>
                    <a:cubicBezTo>
                      <a:pt x="42" y="86"/>
                      <a:pt x="42" y="86"/>
                      <a:pt x="42" y="86"/>
                    </a:cubicBezTo>
                    <a:cubicBezTo>
                      <a:pt x="43" y="88"/>
                      <a:pt x="43" y="88"/>
                      <a:pt x="43" y="88"/>
                    </a:cubicBezTo>
                    <a:cubicBezTo>
                      <a:pt x="42" y="89"/>
                      <a:pt x="42" y="89"/>
                      <a:pt x="42" y="89"/>
                    </a:cubicBezTo>
                    <a:cubicBezTo>
                      <a:pt x="41" y="87"/>
                      <a:pt x="41" y="87"/>
                      <a:pt x="41" y="87"/>
                    </a:cubicBezTo>
                    <a:cubicBezTo>
                      <a:pt x="36" y="91"/>
                      <a:pt x="36" y="91"/>
                      <a:pt x="36" y="91"/>
                    </a:cubicBezTo>
                    <a:cubicBezTo>
                      <a:pt x="35" y="91"/>
                      <a:pt x="35" y="92"/>
                      <a:pt x="35" y="92"/>
                    </a:cubicBezTo>
                    <a:cubicBezTo>
                      <a:pt x="35" y="92"/>
                      <a:pt x="34" y="92"/>
                      <a:pt x="34" y="92"/>
                    </a:cubicBezTo>
                    <a:cubicBezTo>
                      <a:pt x="34" y="93"/>
                      <a:pt x="34" y="93"/>
                      <a:pt x="35" y="93"/>
                    </a:cubicBezTo>
                    <a:cubicBezTo>
                      <a:pt x="35" y="93"/>
                      <a:pt x="35" y="93"/>
                      <a:pt x="36" y="93"/>
                    </a:cubicBezTo>
                    <a:cubicBezTo>
                      <a:pt x="36" y="94"/>
                      <a:pt x="36" y="94"/>
                      <a:pt x="36" y="94"/>
                    </a:cubicBezTo>
                    <a:cubicBezTo>
                      <a:pt x="35" y="94"/>
                      <a:pt x="34" y="94"/>
                      <a:pt x="33" y="93"/>
                    </a:cubicBezTo>
                    <a:cubicBezTo>
                      <a:pt x="32" y="92"/>
                      <a:pt x="32" y="91"/>
                      <a:pt x="32" y="91"/>
                    </a:cubicBezTo>
                    <a:cubicBezTo>
                      <a:pt x="32" y="90"/>
                      <a:pt x="32" y="90"/>
                      <a:pt x="33" y="89"/>
                    </a:cubicBezTo>
                    <a:cubicBezTo>
                      <a:pt x="33" y="89"/>
                      <a:pt x="33" y="89"/>
                      <a:pt x="34" y="88"/>
                    </a:cubicBezTo>
                    <a:cubicBezTo>
                      <a:pt x="39" y="84"/>
                      <a:pt x="39" y="84"/>
                      <a:pt x="39" y="84"/>
                    </a:cubicBezTo>
                    <a:cubicBezTo>
                      <a:pt x="38" y="83"/>
                      <a:pt x="38" y="83"/>
                      <a:pt x="38" y="83"/>
                    </a:cubicBezTo>
                    <a:cubicBezTo>
                      <a:pt x="38" y="83"/>
                      <a:pt x="38" y="83"/>
                      <a:pt x="38" y="83"/>
                    </a:cubicBezTo>
                    <a:cubicBezTo>
                      <a:pt x="40" y="83"/>
                      <a:pt x="41" y="84"/>
                      <a:pt x="42" y="84"/>
                    </a:cubicBezTo>
                    <a:cubicBezTo>
                      <a:pt x="43" y="84"/>
                      <a:pt x="44" y="84"/>
                      <a:pt x="45" y="84"/>
                    </a:cubicBezTo>
                    <a:cubicBezTo>
                      <a:pt x="45" y="84"/>
                      <a:pt x="45" y="84"/>
                      <a:pt x="45" y="84"/>
                    </a:cubicBezTo>
                    <a:close/>
                    <a:moveTo>
                      <a:pt x="39" y="100"/>
                    </a:moveTo>
                    <a:cubicBezTo>
                      <a:pt x="38" y="100"/>
                      <a:pt x="38" y="100"/>
                      <a:pt x="38" y="100"/>
                    </a:cubicBezTo>
                    <a:cubicBezTo>
                      <a:pt x="37" y="101"/>
                      <a:pt x="36" y="101"/>
                      <a:pt x="36" y="101"/>
                    </a:cubicBezTo>
                    <a:cubicBezTo>
                      <a:pt x="36" y="101"/>
                      <a:pt x="35" y="101"/>
                      <a:pt x="35" y="100"/>
                    </a:cubicBezTo>
                    <a:cubicBezTo>
                      <a:pt x="35" y="100"/>
                      <a:pt x="35" y="100"/>
                      <a:pt x="35" y="100"/>
                    </a:cubicBezTo>
                    <a:cubicBezTo>
                      <a:pt x="35" y="100"/>
                      <a:pt x="35" y="100"/>
                      <a:pt x="36" y="100"/>
                    </a:cubicBezTo>
                    <a:cubicBezTo>
                      <a:pt x="36" y="99"/>
                      <a:pt x="36" y="99"/>
                      <a:pt x="36" y="99"/>
                    </a:cubicBezTo>
                    <a:cubicBezTo>
                      <a:pt x="36" y="98"/>
                      <a:pt x="36" y="98"/>
                      <a:pt x="36" y="98"/>
                    </a:cubicBezTo>
                    <a:cubicBezTo>
                      <a:pt x="36" y="97"/>
                      <a:pt x="35" y="97"/>
                      <a:pt x="35" y="97"/>
                    </a:cubicBezTo>
                    <a:cubicBezTo>
                      <a:pt x="35" y="97"/>
                      <a:pt x="34" y="97"/>
                      <a:pt x="34" y="98"/>
                    </a:cubicBezTo>
                    <a:cubicBezTo>
                      <a:pt x="33" y="98"/>
                      <a:pt x="33" y="98"/>
                      <a:pt x="33" y="99"/>
                    </a:cubicBezTo>
                    <a:cubicBezTo>
                      <a:pt x="33" y="99"/>
                      <a:pt x="33" y="100"/>
                      <a:pt x="34" y="101"/>
                    </a:cubicBezTo>
                    <a:cubicBezTo>
                      <a:pt x="34" y="101"/>
                      <a:pt x="35" y="102"/>
                      <a:pt x="36" y="102"/>
                    </a:cubicBezTo>
                    <a:cubicBezTo>
                      <a:pt x="36" y="102"/>
                      <a:pt x="38" y="101"/>
                      <a:pt x="40" y="100"/>
                    </a:cubicBezTo>
                    <a:cubicBezTo>
                      <a:pt x="47" y="98"/>
                      <a:pt x="47" y="98"/>
                      <a:pt x="47" y="98"/>
                    </a:cubicBezTo>
                    <a:cubicBezTo>
                      <a:pt x="49" y="97"/>
                      <a:pt x="50" y="97"/>
                      <a:pt x="50" y="97"/>
                    </a:cubicBezTo>
                    <a:cubicBezTo>
                      <a:pt x="50" y="97"/>
                      <a:pt x="51" y="97"/>
                      <a:pt x="51" y="98"/>
                    </a:cubicBezTo>
                    <a:cubicBezTo>
                      <a:pt x="51" y="97"/>
                      <a:pt x="51" y="97"/>
                      <a:pt x="51" y="97"/>
                    </a:cubicBezTo>
                    <a:cubicBezTo>
                      <a:pt x="49" y="94"/>
                      <a:pt x="49" y="94"/>
                      <a:pt x="49" y="94"/>
                    </a:cubicBezTo>
                    <a:cubicBezTo>
                      <a:pt x="49" y="95"/>
                      <a:pt x="49" y="95"/>
                      <a:pt x="49" y="95"/>
                    </a:cubicBezTo>
                    <a:cubicBezTo>
                      <a:pt x="49" y="95"/>
                      <a:pt x="49" y="95"/>
                      <a:pt x="49" y="96"/>
                    </a:cubicBezTo>
                    <a:cubicBezTo>
                      <a:pt x="49" y="96"/>
                      <a:pt x="49" y="96"/>
                      <a:pt x="49" y="96"/>
                    </a:cubicBezTo>
                    <a:cubicBezTo>
                      <a:pt x="48" y="97"/>
                      <a:pt x="48" y="97"/>
                      <a:pt x="46" y="97"/>
                    </a:cubicBezTo>
                    <a:cubicBezTo>
                      <a:pt x="43" y="98"/>
                      <a:pt x="43" y="98"/>
                      <a:pt x="43" y="98"/>
                    </a:cubicBezTo>
                    <a:cubicBezTo>
                      <a:pt x="45" y="94"/>
                      <a:pt x="45" y="94"/>
                      <a:pt x="45" y="94"/>
                    </a:cubicBezTo>
                    <a:cubicBezTo>
                      <a:pt x="46" y="93"/>
                      <a:pt x="46" y="93"/>
                      <a:pt x="46" y="93"/>
                    </a:cubicBezTo>
                    <a:cubicBezTo>
                      <a:pt x="46" y="93"/>
                      <a:pt x="46" y="92"/>
                      <a:pt x="47" y="93"/>
                    </a:cubicBezTo>
                    <a:cubicBezTo>
                      <a:pt x="47" y="93"/>
                      <a:pt x="47" y="93"/>
                      <a:pt x="47" y="93"/>
                    </a:cubicBezTo>
                    <a:cubicBezTo>
                      <a:pt x="48" y="93"/>
                      <a:pt x="48" y="93"/>
                      <a:pt x="48" y="93"/>
                    </a:cubicBezTo>
                    <a:cubicBezTo>
                      <a:pt x="44" y="88"/>
                      <a:pt x="44" y="88"/>
                      <a:pt x="44" y="88"/>
                    </a:cubicBezTo>
                    <a:cubicBezTo>
                      <a:pt x="44" y="88"/>
                      <a:pt x="44" y="88"/>
                      <a:pt x="44" y="88"/>
                    </a:cubicBezTo>
                    <a:cubicBezTo>
                      <a:pt x="44" y="89"/>
                      <a:pt x="44" y="89"/>
                      <a:pt x="44" y="90"/>
                    </a:cubicBezTo>
                    <a:cubicBezTo>
                      <a:pt x="44" y="90"/>
                      <a:pt x="44" y="91"/>
                      <a:pt x="43" y="92"/>
                    </a:cubicBezTo>
                    <a:cubicBezTo>
                      <a:pt x="39" y="100"/>
                      <a:pt x="39" y="100"/>
                      <a:pt x="39" y="100"/>
                    </a:cubicBezTo>
                    <a:close/>
                    <a:moveTo>
                      <a:pt x="58" y="105"/>
                    </a:moveTo>
                    <a:cubicBezTo>
                      <a:pt x="59" y="106"/>
                      <a:pt x="60" y="106"/>
                      <a:pt x="60" y="107"/>
                    </a:cubicBezTo>
                    <a:cubicBezTo>
                      <a:pt x="60" y="108"/>
                      <a:pt x="60" y="109"/>
                      <a:pt x="60" y="110"/>
                    </a:cubicBezTo>
                    <a:cubicBezTo>
                      <a:pt x="60" y="111"/>
                      <a:pt x="59" y="112"/>
                      <a:pt x="58" y="113"/>
                    </a:cubicBezTo>
                    <a:cubicBezTo>
                      <a:pt x="57" y="114"/>
                      <a:pt x="56" y="115"/>
                      <a:pt x="55" y="115"/>
                    </a:cubicBezTo>
                    <a:cubicBezTo>
                      <a:pt x="53" y="115"/>
                      <a:pt x="52" y="115"/>
                      <a:pt x="51" y="114"/>
                    </a:cubicBezTo>
                    <a:cubicBezTo>
                      <a:pt x="50" y="112"/>
                      <a:pt x="49" y="111"/>
                      <a:pt x="49" y="110"/>
                    </a:cubicBezTo>
                    <a:cubicBezTo>
                      <a:pt x="50" y="108"/>
                      <a:pt x="50" y="107"/>
                      <a:pt x="51" y="106"/>
                    </a:cubicBezTo>
                    <a:cubicBezTo>
                      <a:pt x="52" y="105"/>
                      <a:pt x="53" y="104"/>
                      <a:pt x="55" y="104"/>
                    </a:cubicBezTo>
                    <a:cubicBezTo>
                      <a:pt x="56" y="103"/>
                      <a:pt x="57" y="104"/>
                      <a:pt x="58" y="105"/>
                    </a:cubicBezTo>
                    <a:close/>
                    <a:moveTo>
                      <a:pt x="58" y="106"/>
                    </a:moveTo>
                    <a:cubicBezTo>
                      <a:pt x="58" y="105"/>
                      <a:pt x="57" y="105"/>
                      <a:pt x="57" y="105"/>
                    </a:cubicBezTo>
                    <a:cubicBezTo>
                      <a:pt x="57" y="105"/>
                      <a:pt x="56" y="105"/>
                      <a:pt x="55" y="106"/>
                    </a:cubicBezTo>
                    <a:cubicBezTo>
                      <a:pt x="55" y="107"/>
                      <a:pt x="54" y="108"/>
                      <a:pt x="53" y="109"/>
                    </a:cubicBezTo>
                    <a:cubicBezTo>
                      <a:pt x="52" y="109"/>
                      <a:pt x="52" y="110"/>
                      <a:pt x="51" y="111"/>
                    </a:cubicBezTo>
                    <a:cubicBezTo>
                      <a:pt x="51" y="111"/>
                      <a:pt x="51" y="111"/>
                      <a:pt x="51" y="112"/>
                    </a:cubicBezTo>
                    <a:cubicBezTo>
                      <a:pt x="51" y="112"/>
                      <a:pt x="51" y="113"/>
                      <a:pt x="51" y="113"/>
                    </a:cubicBezTo>
                    <a:cubicBezTo>
                      <a:pt x="52" y="113"/>
                      <a:pt x="52" y="113"/>
                      <a:pt x="52" y="113"/>
                    </a:cubicBezTo>
                    <a:cubicBezTo>
                      <a:pt x="53" y="113"/>
                      <a:pt x="53" y="113"/>
                      <a:pt x="53" y="113"/>
                    </a:cubicBezTo>
                    <a:cubicBezTo>
                      <a:pt x="54" y="112"/>
                      <a:pt x="55" y="111"/>
                      <a:pt x="56" y="110"/>
                    </a:cubicBezTo>
                    <a:cubicBezTo>
                      <a:pt x="57" y="109"/>
                      <a:pt x="58" y="108"/>
                      <a:pt x="58" y="108"/>
                    </a:cubicBezTo>
                    <a:cubicBezTo>
                      <a:pt x="58" y="107"/>
                      <a:pt x="58" y="107"/>
                      <a:pt x="58" y="106"/>
                    </a:cubicBezTo>
                    <a:cubicBezTo>
                      <a:pt x="58" y="106"/>
                      <a:pt x="58" y="106"/>
                      <a:pt x="58" y="106"/>
                    </a:cubicBezTo>
                    <a:close/>
                    <a:moveTo>
                      <a:pt x="66" y="114"/>
                    </a:moveTo>
                    <a:cubicBezTo>
                      <a:pt x="67" y="115"/>
                      <a:pt x="67" y="115"/>
                      <a:pt x="67" y="115"/>
                    </a:cubicBezTo>
                    <a:cubicBezTo>
                      <a:pt x="68" y="115"/>
                      <a:pt x="68" y="115"/>
                      <a:pt x="68" y="115"/>
                    </a:cubicBezTo>
                    <a:cubicBezTo>
                      <a:pt x="67" y="113"/>
                      <a:pt x="67" y="113"/>
                      <a:pt x="67" y="113"/>
                    </a:cubicBezTo>
                    <a:cubicBezTo>
                      <a:pt x="68" y="112"/>
                      <a:pt x="68" y="112"/>
                      <a:pt x="68" y="112"/>
                    </a:cubicBezTo>
                    <a:cubicBezTo>
                      <a:pt x="69" y="111"/>
                      <a:pt x="69" y="111"/>
                      <a:pt x="69" y="111"/>
                    </a:cubicBezTo>
                    <a:cubicBezTo>
                      <a:pt x="69" y="110"/>
                      <a:pt x="70" y="110"/>
                      <a:pt x="70" y="110"/>
                    </a:cubicBezTo>
                    <a:cubicBezTo>
                      <a:pt x="70" y="110"/>
                      <a:pt x="70" y="110"/>
                      <a:pt x="70" y="110"/>
                    </a:cubicBezTo>
                    <a:cubicBezTo>
                      <a:pt x="71" y="111"/>
                      <a:pt x="71" y="111"/>
                      <a:pt x="71" y="111"/>
                    </a:cubicBezTo>
                    <a:cubicBezTo>
                      <a:pt x="71" y="111"/>
                      <a:pt x="71" y="111"/>
                      <a:pt x="71" y="111"/>
                    </a:cubicBezTo>
                    <a:cubicBezTo>
                      <a:pt x="70" y="111"/>
                      <a:pt x="70" y="111"/>
                      <a:pt x="70" y="111"/>
                    </a:cubicBezTo>
                    <a:cubicBezTo>
                      <a:pt x="70" y="112"/>
                      <a:pt x="70" y="112"/>
                      <a:pt x="70" y="112"/>
                    </a:cubicBezTo>
                    <a:cubicBezTo>
                      <a:pt x="70" y="112"/>
                      <a:pt x="70" y="112"/>
                      <a:pt x="70" y="113"/>
                    </a:cubicBezTo>
                    <a:cubicBezTo>
                      <a:pt x="70" y="113"/>
                      <a:pt x="70" y="113"/>
                      <a:pt x="70" y="113"/>
                    </a:cubicBezTo>
                    <a:cubicBezTo>
                      <a:pt x="71" y="114"/>
                      <a:pt x="71" y="114"/>
                      <a:pt x="71" y="114"/>
                    </a:cubicBezTo>
                    <a:cubicBezTo>
                      <a:pt x="72" y="114"/>
                      <a:pt x="72" y="114"/>
                      <a:pt x="72" y="113"/>
                    </a:cubicBezTo>
                    <a:cubicBezTo>
                      <a:pt x="73" y="113"/>
                      <a:pt x="73" y="113"/>
                      <a:pt x="72" y="112"/>
                    </a:cubicBezTo>
                    <a:cubicBezTo>
                      <a:pt x="72" y="111"/>
                      <a:pt x="72" y="111"/>
                      <a:pt x="71" y="110"/>
                    </a:cubicBezTo>
                    <a:cubicBezTo>
                      <a:pt x="70" y="109"/>
                      <a:pt x="69" y="109"/>
                      <a:pt x="68" y="109"/>
                    </a:cubicBezTo>
                    <a:cubicBezTo>
                      <a:pt x="67" y="109"/>
                      <a:pt x="66" y="109"/>
                      <a:pt x="65" y="110"/>
                    </a:cubicBezTo>
                    <a:cubicBezTo>
                      <a:pt x="65" y="111"/>
                      <a:pt x="65" y="111"/>
                      <a:pt x="65" y="111"/>
                    </a:cubicBezTo>
                    <a:cubicBezTo>
                      <a:pt x="65" y="111"/>
                      <a:pt x="65" y="111"/>
                      <a:pt x="65" y="111"/>
                    </a:cubicBezTo>
                    <a:cubicBezTo>
                      <a:pt x="63" y="110"/>
                      <a:pt x="63" y="110"/>
                      <a:pt x="63" y="110"/>
                    </a:cubicBezTo>
                    <a:cubicBezTo>
                      <a:pt x="63" y="111"/>
                      <a:pt x="63" y="111"/>
                      <a:pt x="63" y="111"/>
                    </a:cubicBezTo>
                    <a:cubicBezTo>
                      <a:pt x="64" y="112"/>
                      <a:pt x="64" y="112"/>
                      <a:pt x="64" y="112"/>
                    </a:cubicBezTo>
                    <a:cubicBezTo>
                      <a:pt x="59" y="118"/>
                      <a:pt x="59" y="118"/>
                      <a:pt x="59" y="118"/>
                    </a:cubicBezTo>
                    <a:cubicBezTo>
                      <a:pt x="59" y="119"/>
                      <a:pt x="59" y="119"/>
                      <a:pt x="58" y="119"/>
                    </a:cubicBezTo>
                    <a:cubicBezTo>
                      <a:pt x="58" y="119"/>
                      <a:pt x="58" y="119"/>
                      <a:pt x="58" y="119"/>
                    </a:cubicBezTo>
                    <a:cubicBezTo>
                      <a:pt x="58" y="119"/>
                      <a:pt x="57" y="119"/>
                      <a:pt x="57" y="119"/>
                    </a:cubicBezTo>
                    <a:cubicBezTo>
                      <a:pt x="57" y="119"/>
                      <a:pt x="57" y="119"/>
                      <a:pt x="57" y="119"/>
                    </a:cubicBezTo>
                    <a:cubicBezTo>
                      <a:pt x="61" y="123"/>
                      <a:pt x="61" y="123"/>
                      <a:pt x="61" y="123"/>
                    </a:cubicBezTo>
                    <a:cubicBezTo>
                      <a:pt x="62" y="123"/>
                      <a:pt x="62" y="123"/>
                      <a:pt x="62" y="123"/>
                    </a:cubicBezTo>
                    <a:cubicBezTo>
                      <a:pt x="61" y="122"/>
                      <a:pt x="61" y="122"/>
                      <a:pt x="61" y="122"/>
                    </a:cubicBezTo>
                    <a:cubicBezTo>
                      <a:pt x="61" y="121"/>
                      <a:pt x="61" y="121"/>
                      <a:pt x="62" y="120"/>
                    </a:cubicBezTo>
                    <a:cubicBezTo>
                      <a:pt x="66" y="114"/>
                      <a:pt x="66" y="114"/>
                      <a:pt x="66" y="114"/>
                    </a:cubicBezTo>
                    <a:close/>
                    <a:moveTo>
                      <a:pt x="84" y="120"/>
                    </a:moveTo>
                    <a:cubicBezTo>
                      <a:pt x="82" y="125"/>
                      <a:pt x="82" y="125"/>
                      <a:pt x="82" y="125"/>
                    </a:cubicBezTo>
                    <a:cubicBezTo>
                      <a:pt x="81" y="124"/>
                      <a:pt x="81" y="124"/>
                      <a:pt x="81" y="124"/>
                    </a:cubicBezTo>
                    <a:cubicBezTo>
                      <a:pt x="82" y="123"/>
                      <a:pt x="82" y="122"/>
                      <a:pt x="82" y="121"/>
                    </a:cubicBezTo>
                    <a:cubicBezTo>
                      <a:pt x="81" y="120"/>
                      <a:pt x="81" y="119"/>
                      <a:pt x="80" y="118"/>
                    </a:cubicBezTo>
                    <a:cubicBezTo>
                      <a:pt x="79" y="118"/>
                      <a:pt x="79" y="117"/>
                      <a:pt x="78" y="117"/>
                    </a:cubicBezTo>
                    <a:cubicBezTo>
                      <a:pt x="78" y="118"/>
                      <a:pt x="77" y="118"/>
                      <a:pt x="77" y="118"/>
                    </a:cubicBezTo>
                    <a:cubicBezTo>
                      <a:pt x="77" y="119"/>
                      <a:pt x="77" y="119"/>
                      <a:pt x="76" y="119"/>
                    </a:cubicBezTo>
                    <a:cubicBezTo>
                      <a:pt x="76" y="120"/>
                      <a:pt x="77" y="120"/>
                      <a:pt x="77" y="121"/>
                    </a:cubicBezTo>
                    <a:cubicBezTo>
                      <a:pt x="77" y="121"/>
                      <a:pt x="77" y="122"/>
                      <a:pt x="78" y="123"/>
                    </a:cubicBezTo>
                    <a:cubicBezTo>
                      <a:pt x="79" y="125"/>
                      <a:pt x="79" y="127"/>
                      <a:pt x="80" y="128"/>
                    </a:cubicBezTo>
                    <a:cubicBezTo>
                      <a:pt x="80" y="129"/>
                      <a:pt x="79" y="130"/>
                      <a:pt x="79" y="131"/>
                    </a:cubicBezTo>
                    <a:cubicBezTo>
                      <a:pt x="78" y="132"/>
                      <a:pt x="77" y="132"/>
                      <a:pt x="76" y="133"/>
                    </a:cubicBezTo>
                    <a:cubicBezTo>
                      <a:pt x="74" y="133"/>
                      <a:pt x="73" y="132"/>
                      <a:pt x="72" y="131"/>
                    </a:cubicBezTo>
                    <a:cubicBezTo>
                      <a:pt x="71" y="131"/>
                      <a:pt x="71" y="131"/>
                      <a:pt x="71" y="130"/>
                    </a:cubicBezTo>
                    <a:cubicBezTo>
                      <a:pt x="70" y="130"/>
                      <a:pt x="70" y="130"/>
                      <a:pt x="70" y="129"/>
                    </a:cubicBezTo>
                    <a:cubicBezTo>
                      <a:pt x="70" y="129"/>
                      <a:pt x="69" y="128"/>
                      <a:pt x="69" y="128"/>
                    </a:cubicBezTo>
                    <a:cubicBezTo>
                      <a:pt x="69" y="128"/>
                      <a:pt x="69" y="128"/>
                      <a:pt x="68" y="128"/>
                    </a:cubicBezTo>
                    <a:cubicBezTo>
                      <a:pt x="68" y="128"/>
                      <a:pt x="68" y="128"/>
                      <a:pt x="68" y="128"/>
                    </a:cubicBezTo>
                    <a:cubicBezTo>
                      <a:pt x="67" y="128"/>
                      <a:pt x="67" y="128"/>
                      <a:pt x="67" y="128"/>
                    </a:cubicBezTo>
                    <a:cubicBezTo>
                      <a:pt x="71" y="123"/>
                      <a:pt x="71" y="123"/>
                      <a:pt x="71" y="123"/>
                    </a:cubicBezTo>
                    <a:cubicBezTo>
                      <a:pt x="71" y="123"/>
                      <a:pt x="71" y="123"/>
                      <a:pt x="71" y="123"/>
                    </a:cubicBezTo>
                    <a:cubicBezTo>
                      <a:pt x="70" y="125"/>
                      <a:pt x="70" y="126"/>
                      <a:pt x="70" y="128"/>
                    </a:cubicBezTo>
                    <a:cubicBezTo>
                      <a:pt x="71" y="129"/>
                      <a:pt x="71" y="130"/>
                      <a:pt x="72" y="131"/>
                    </a:cubicBezTo>
                    <a:cubicBezTo>
                      <a:pt x="73" y="131"/>
                      <a:pt x="74" y="131"/>
                      <a:pt x="74" y="131"/>
                    </a:cubicBezTo>
                    <a:cubicBezTo>
                      <a:pt x="75" y="131"/>
                      <a:pt x="75" y="131"/>
                      <a:pt x="76" y="130"/>
                    </a:cubicBezTo>
                    <a:cubicBezTo>
                      <a:pt x="76" y="130"/>
                      <a:pt x="76" y="130"/>
                      <a:pt x="76" y="129"/>
                    </a:cubicBezTo>
                    <a:cubicBezTo>
                      <a:pt x="76" y="129"/>
                      <a:pt x="76" y="128"/>
                      <a:pt x="76" y="128"/>
                    </a:cubicBezTo>
                    <a:cubicBezTo>
                      <a:pt x="76" y="127"/>
                      <a:pt x="75" y="127"/>
                      <a:pt x="75" y="126"/>
                    </a:cubicBezTo>
                    <a:cubicBezTo>
                      <a:pt x="74" y="124"/>
                      <a:pt x="74" y="123"/>
                      <a:pt x="73" y="122"/>
                    </a:cubicBezTo>
                    <a:cubicBezTo>
                      <a:pt x="73" y="122"/>
                      <a:pt x="73" y="121"/>
                      <a:pt x="73" y="120"/>
                    </a:cubicBezTo>
                    <a:cubicBezTo>
                      <a:pt x="73" y="119"/>
                      <a:pt x="74" y="119"/>
                      <a:pt x="74" y="118"/>
                    </a:cubicBezTo>
                    <a:cubicBezTo>
                      <a:pt x="75" y="117"/>
                      <a:pt x="76" y="116"/>
                      <a:pt x="77" y="116"/>
                    </a:cubicBezTo>
                    <a:cubicBezTo>
                      <a:pt x="78" y="116"/>
                      <a:pt x="79" y="116"/>
                      <a:pt x="80" y="117"/>
                    </a:cubicBezTo>
                    <a:cubicBezTo>
                      <a:pt x="81" y="117"/>
                      <a:pt x="81" y="118"/>
                      <a:pt x="81" y="118"/>
                    </a:cubicBezTo>
                    <a:cubicBezTo>
                      <a:pt x="82" y="119"/>
                      <a:pt x="82" y="119"/>
                      <a:pt x="82" y="119"/>
                    </a:cubicBezTo>
                    <a:cubicBezTo>
                      <a:pt x="82" y="120"/>
                      <a:pt x="83" y="120"/>
                      <a:pt x="83" y="120"/>
                    </a:cubicBezTo>
                    <a:cubicBezTo>
                      <a:pt x="83" y="121"/>
                      <a:pt x="83" y="121"/>
                      <a:pt x="83" y="121"/>
                    </a:cubicBezTo>
                    <a:cubicBezTo>
                      <a:pt x="83" y="120"/>
                      <a:pt x="84" y="120"/>
                      <a:pt x="84" y="120"/>
                    </a:cubicBezTo>
                    <a:cubicBezTo>
                      <a:pt x="84" y="120"/>
                      <a:pt x="84" y="120"/>
                      <a:pt x="84" y="120"/>
                    </a:cubicBezTo>
                    <a:close/>
                    <a:moveTo>
                      <a:pt x="87" y="138"/>
                    </a:moveTo>
                    <a:cubicBezTo>
                      <a:pt x="87" y="138"/>
                      <a:pt x="86" y="138"/>
                      <a:pt x="86" y="138"/>
                    </a:cubicBezTo>
                    <a:cubicBezTo>
                      <a:pt x="86" y="138"/>
                      <a:pt x="85" y="138"/>
                      <a:pt x="85" y="138"/>
                    </a:cubicBezTo>
                    <a:cubicBezTo>
                      <a:pt x="84" y="138"/>
                      <a:pt x="84" y="137"/>
                      <a:pt x="84" y="137"/>
                    </a:cubicBezTo>
                    <a:cubicBezTo>
                      <a:pt x="84" y="136"/>
                      <a:pt x="84" y="135"/>
                      <a:pt x="84" y="134"/>
                    </a:cubicBezTo>
                    <a:cubicBezTo>
                      <a:pt x="84" y="133"/>
                      <a:pt x="84" y="132"/>
                      <a:pt x="85" y="131"/>
                    </a:cubicBezTo>
                    <a:cubicBezTo>
                      <a:pt x="85" y="130"/>
                      <a:pt x="86" y="130"/>
                      <a:pt x="86" y="129"/>
                    </a:cubicBezTo>
                    <a:cubicBezTo>
                      <a:pt x="87" y="129"/>
                      <a:pt x="87" y="129"/>
                      <a:pt x="88" y="129"/>
                    </a:cubicBezTo>
                    <a:cubicBezTo>
                      <a:pt x="88" y="129"/>
                      <a:pt x="88" y="129"/>
                      <a:pt x="88" y="130"/>
                    </a:cubicBezTo>
                    <a:cubicBezTo>
                      <a:pt x="88" y="130"/>
                      <a:pt x="88" y="130"/>
                      <a:pt x="88" y="131"/>
                    </a:cubicBezTo>
                    <a:cubicBezTo>
                      <a:pt x="87" y="131"/>
                      <a:pt x="87" y="132"/>
                      <a:pt x="87" y="132"/>
                    </a:cubicBezTo>
                    <a:cubicBezTo>
                      <a:pt x="88" y="133"/>
                      <a:pt x="88" y="133"/>
                      <a:pt x="88" y="133"/>
                    </a:cubicBezTo>
                    <a:cubicBezTo>
                      <a:pt x="89" y="134"/>
                      <a:pt x="89" y="134"/>
                      <a:pt x="89" y="134"/>
                    </a:cubicBezTo>
                    <a:cubicBezTo>
                      <a:pt x="90" y="134"/>
                      <a:pt x="90" y="133"/>
                      <a:pt x="90" y="133"/>
                    </a:cubicBezTo>
                    <a:cubicBezTo>
                      <a:pt x="90" y="132"/>
                      <a:pt x="90" y="132"/>
                      <a:pt x="90" y="131"/>
                    </a:cubicBezTo>
                    <a:cubicBezTo>
                      <a:pt x="90" y="130"/>
                      <a:pt x="89" y="129"/>
                      <a:pt x="88" y="129"/>
                    </a:cubicBezTo>
                    <a:cubicBezTo>
                      <a:pt x="87" y="128"/>
                      <a:pt x="85" y="128"/>
                      <a:pt x="84" y="128"/>
                    </a:cubicBezTo>
                    <a:cubicBezTo>
                      <a:pt x="83" y="129"/>
                      <a:pt x="82" y="130"/>
                      <a:pt x="81" y="131"/>
                    </a:cubicBezTo>
                    <a:cubicBezTo>
                      <a:pt x="80" y="133"/>
                      <a:pt x="80" y="134"/>
                      <a:pt x="80" y="136"/>
                    </a:cubicBezTo>
                    <a:cubicBezTo>
                      <a:pt x="81" y="137"/>
                      <a:pt x="81" y="138"/>
                      <a:pt x="83" y="139"/>
                    </a:cubicBezTo>
                    <a:cubicBezTo>
                      <a:pt x="83" y="139"/>
                      <a:pt x="84" y="139"/>
                      <a:pt x="85" y="139"/>
                    </a:cubicBezTo>
                    <a:cubicBezTo>
                      <a:pt x="86" y="139"/>
                      <a:pt x="87" y="139"/>
                      <a:pt x="88" y="138"/>
                    </a:cubicBezTo>
                    <a:cubicBezTo>
                      <a:pt x="87" y="138"/>
                      <a:pt x="87" y="138"/>
                      <a:pt x="87" y="138"/>
                    </a:cubicBezTo>
                    <a:close/>
                    <a:moveTo>
                      <a:pt x="98" y="128"/>
                    </a:moveTo>
                    <a:cubicBezTo>
                      <a:pt x="98" y="128"/>
                      <a:pt x="99" y="129"/>
                      <a:pt x="99" y="129"/>
                    </a:cubicBezTo>
                    <a:cubicBezTo>
                      <a:pt x="99" y="130"/>
                      <a:pt x="99" y="130"/>
                      <a:pt x="99" y="131"/>
                    </a:cubicBezTo>
                    <a:cubicBezTo>
                      <a:pt x="99" y="131"/>
                      <a:pt x="98" y="131"/>
                      <a:pt x="98" y="131"/>
                    </a:cubicBezTo>
                    <a:cubicBezTo>
                      <a:pt x="97" y="132"/>
                      <a:pt x="97" y="132"/>
                      <a:pt x="96" y="131"/>
                    </a:cubicBezTo>
                    <a:cubicBezTo>
                      <a:pt x="96" y="131"/>
                      <a:pt x="96" y="131"/>
                      <a:pt x="96" y="130"/>
                    </a:cubicBezTo>
                    <a:cubicBezTo>
                      <a:pt x="95" y="130"/>
                      <a:pt x="95" y="129"/>
                      <a:pt x="96" y="129"/>
                    </a:cubicBezTo>
                    <a:cubicBezTo>
                      <a:pt x="96" y="128"/>
                      <a:pt x="96" y="128"/>
                      <a:pt x="97" y="128"/>
                    </a:cubicBezTo>
                    <a:cubicBezTo>
                      <a:pt x="97" y="128"/>
                      <a:pt x="98" y="128"/>
                      <a:pt x="98" y="128"/>
                    </a:cubicBezTo>
                    <a:close/>
                    <a:moveTo>
                      <a:pt x="97" y="134"/>
                    </a:moveTo>
                    <a:cubicBezTo>
                      <a:pt x="93" y="142"/>
                      <a:pt x="93" y="142"/>
                      <a:pt x="93" y="142"/>
                    </a:cubicBezTo>
                    <a:cubicBezTo>
                      <a:pt x="93" y="142"/>
                      <a:pt x="93" y="143"/>
                      <a:pt x="93" y="143"/>
                    </a:cubicBezTo>
                    <a:cubicBezTo>
                      <a:pt x="93" y="143"/>
                      <a:pt x="93" y="144"/>
                      <a:pt x="94" y="144"/>
                    </a:cubicBezTo>
                    <a:cubicBezTo>
                      <a:pt x="93" y="144"/>
                      <a:pt x="93" y="144"/>
                      <a:pt x="93" y="144"/>
                    </a:cubicBezTo>
                    <a:cubicBezTo>
                      <a:pt x="88" y="141"/>
                      <a:pt x="88" y="141"/>
                      <a:pt x="88" y="141"/>
                    </a:cubicBezTo>
                    <a:cubicBezTo>
                      <a:pt x="89" y="141"/>
                      <a:pt x="89" y="141"/>
                      <a:pt x="89" y="141"/>
                    </a:cubicBezTo>
                    <a:cubicBezTo>
                      <a:pt x="89" y="141"/>
                      <a:pt x="89" y="141"/>
                      <a:pt x="90" y="141"/>
                    </a:cubicBezTo>
                    <a:cubicBezTo>
                      <a:pt x="90" y="141"/>
                      <a:pt x="90" y="141"/>
                      <a:pt x="90" y="140"/>
                    </a:cubicBezTo>
                    <a:cubicBezTo>
                      <a:pt x="93" y="134"/>
                      <a:pt x="93" y="134"/>
                      <a:pt x="93" y="134"/>
                    </a:cubicBezTo>
                    <a:cubicBezTo>
                      <a:pt x="94" y="134"/>
                      <a:pt x="94" y="133"/>
                      <a:pt x="94" y="133"/>
                    </a:cubicBezTo>
                    <a:cubicBezTo>
                      <a:pt x="94" y="132"/>
                      <a:pt x="93" y="132"/>
                      <a:pt x="93" y="132"/>
                    </a:cubicBezTo>
                    <a:cubicBezTo>
                      <a:pt x="93" y="132"/>
                      <a:pt x="93" y="132"/>
                      <a:pt x="93" y="132"/>
                    </a:cubicBezTo>
                    <a:cubicBezTo>
                      <a:pt x="97" y="134"/>
                      <a:pt x="97" y="134"/>
                      <a:pt x="97" y="134"/>
                    </a:cubicBezTo>
                    <a:close/>
                    <a:moveTo>
                      <a:pt x="106" y="143"/>
                    </a:moveTo>
                    <a:cubicBezTo>
                      <a:pt x="106" y="142"/>
                      <a:pt x="106" y="140"/>
                      <a:pt x="106" y="139"/>
                    </a:cubicBezTo>
                    <a:cubicBezTo>
                      <a:pt x="106" y="138"/>
                      <a:pt x="105" y="137"/>
                      <a:pt x="104" y="137"/>
                    </a:cubicBezTo>
                    <a:cubicBezTo>
                      <a:pt x="103" y="136"/>
                      <a:pt x="102" y="136"/>
                      <a:pt x="100" y="137"/>
                    </a:cubicBezTo>
                    <a:cubicBezTo>
                      <a:pt x="99" y="138"/>
                      <a:pt x="98" y="139"/>
                      <a:pt x="97" y="140"/>
                    </a:cubicBezTo>
                    <a:cubicBezTo>
                      <a:pt x="97" y="142"/>
                      <a:pt x="97" y="143"/>
                      <a:pt x="97" y="144"/>
                    </a:cubicBezTo>
                    <a:cubicBezTo>
                      <a:pt x="97" y="146"/>
                      <a:pt x="98" y="147"/>
                      <a:pt x="100" y="147"/>
                    </a:cubicBezTo>
                    <a:cubicBezTo>
                      <a:pt x="101" y="148"/>
                      <a:pt x="101" y="148"/>
                      <a:pt x="102" y="148"/>
                    </a:cubicBezTo>
                    <a:cubicBezTo>
                      <a:pt x="103" y="147"/>
                      <a:pt x="104" y="147"/>
                      <a:pt x="105" y="146"/>
                    </a:cubicBezTo>
                    <a:cubicBezTo>
                      <a:pt x="105" y="146"/>
                      <a:pt x="105" y="146"/>
                      <a:pt x="105" y="146"/>
                    </a:cubicBezTo>
                    <a:cubicBezTo>
                      <a:pt x="104" y="146"/>
                      <a:pt x="103" y="146"/>
                      <a:pt x="103" y="146"/>
                    </a:cubicBezTo>
                    <a:cubicBezTo>
                      <a:pt x="103" y="147"/>
                      <a:pt x="102" y="147"/>
                      <a:pt x="102" y="146"/>
                    </a:cubicBezTo>
                    <a:cubicBezTo>
                      <a:pt x="101" y="146"/>
                      <a:pt x="101" y="146"/>
                      <a:pt x="100" y="145"/>
                    </a:cubicBezTo>
                    <a:cubicBezTo>
                      <a:pt x="100" y="144"/>
                      <a:pt x="100" y="142"/>
                      <a:pt x="100" y="141"/>
                    </a:cubicBezTo>
                    <a:cubicBezTo>
                      <a:pt x="106" y="143"/>
                      <a:pt x="106" y="143"/>
                      <a:pt x="106" y="143"/>
                    </a:cubicBezTo>
                    <a:close/>
                    <a:moveTo>
                      <a:pt x="104" y="141"/>
                    </a:moveTo>
                    <a:cubicBezTo>
                      <a:pt x="101" y="140"/>
                      <a:pt x="101" y="140"/>
                      <a:pt x="101" y="140"/>
                    </a:cubicBezTo>
                    <a:cubicBezTo>
                      <a:pt x="101" y="140"/>
                      <a:pt x="101" y="140"/>
                      <a:pt x="101" y="140"/>
                    </a:cubicBezTo>
                    <a:cubicBezTo>
                      <a:pt x="101" y="139"/>
                      <a:pt x="102" y="138"/>
                      <a:pt x="102" y="137"/>
                    </a:cubicBezTo>
                    <a:cubicBezTo>
                      <a:pt x="103" y="137"/>
                      <a:pt x="103" y="137"/>
                      <a:pt x="104" y="137"/>
                    </a:cubicBezTo>
                    <a:cubicBezTo>
                      <a:pt x="104" y="137"/>
                      <a:pt x="104" y="137"/>
                      <a:pt x="104" y="138"/>
                    </a:cubicBezTo>
                    <a:cubicBezTo>
                      <a:pt x="104" y="138"/>
                      <a:pt x="104" y="138"/>
                      <a:pt x="104" y="139"/>
                    </a:cubicBezTo>
                    <a:cubicBezTo>
                      <a:pt x="104" y="139"/>
                      <a:pt x="104" y="140"/>
                      <a:pt x="104" y="141"/>
                    </a:cubicBezTo>
                    <a:close/>
                    <a:moveTo>
                      <a:pt x="113" y="141"/>
                    </a:moveTo>
                    <a:cubicBezTo>
                      <a:pt x="113" y="142"/>
                      <a:pt x="113" y="142"/>
                      <a:pt x="113" y="142"/>
                    </a:cubicBezTo>
                    <a:cubicBezTo>
                      <a:pt x="114" y="142"/>
                      <a:pt x="114" y="141"/>
                      <a:pt x="115" y="141"/>
                    </a:cubicBezTo>
                    <a:cubicBezTo>
                      <a:pt x="115" y="141"/>
                      <a:pt x="116" y="141"/>
                      <a:pt x="116" y="141"/>
                    </a:cubicBezTo>
                    <a:cubicBezTo>
                      <a:pt x="117" y="142"/>
                      <a:pt x="118" y="142"/>
                      <a:pt x="118" y="142"/>
                    </a:cubicBezTo>
                    <a:cubicBezTo>
                      <a:pt x="118" y="143"/>
                      <a:pt x="118" y="144"/>
                      <a:pt x="118" y="144"/>
                    </a:cubicBezTo>
                    <a:cubicBezTo>
                      <a:pt x="118" y="145"/>
                      <a:pt x="118" y="145"/>
                      <a:pt x="118" y="147"/>
                    </a:cubicBezTo>
                    <a:cubicBezTo>
                      <a:pt x="116" y="151"/>
                      <a:pt x="116" y="151"/>
                      <a:pt x="116" y="151"/>
                    </a:cubicBezTo>
                    <a:cubicBezTo>
                      <a:pt x="116" y="152"/>
                      <a:pt x="116" y="152"/>
                      <a:pt x="116" y="152"/>
                    </a:cubicBezTo>
                    <a:cubicBezTo>
                      <a:pt x="116" y="153"/>
                      <a:pt x="116" y="153"/>
                      <a:pt x="117" y="153"/>
                    </a:cubicBezTo>
                    <a:cubicBezTo>
                      <a:pt x="117" y="153"/>
                      <a:pt x="117" y="153"/>
                      <a:pt x="117" y="153"/>
                    </a:cubicBezTo>
                    <a:cubicBezTo>
                      <a:pt x="112" y="152"/>
                      <a:pt x="112" y="152"/>
                      <a:pt x="112" y="152"/>
                    </a:cubicBezTo>
                    <a:cubicBezTo>
                      <a:pt x="112" y="151"/>
                      <a:pt x="112" y="151"/>
                      <a:pt x="112" y="151"/>
                    </a:cubicBezTo>
                    <a:cubicBezTo>
                      <a:pt x="112" y="151"/>
                      <a:pt x="113" y="151"/>
                      <a:pt x="113" y="151"/>
                    </a:cubicBezTo>
                    <a:cubicBezTo>
                      <a:pt x="113" y="151"/>
                      <a:pt x="113" y="150"/>
                      <a:pt x="113" y="150"/>
                    </a:cubicBezTo>
                    <a:cubicBezTo>
                      <a:pt x="115" y="145"/>
                      <a:pt x="115" y="145"/>
                      <a:pt x="115" y="145"/>
                    </a:cubicBezTo>
                    <a:cubicBezTo>
                      <a:pt x="115" y="144"/>
                      <a:pt x="115" y="144"/>
                      <a:pt x="115" y="143"/>
                    </a:cubicBezTo>
                    <a:cubicBezTo>
                      <a:pt x="115" y="143"/>
                      <a:pt x="115" y="143"/>
                      <a:pt x="115" y="143"/>
                    </a:cubicBezTo>
                    <a:cubicBezTo>
                      <a:pt x="115" y="143"/>
                      <a:pt x="115" y="142"/>
                      <a:pt x="115" y="142"/>
                    </a:cubicBezTo>
                    <a:cubicBezTo>
                      <a:pt x="114" y="142"/>
                      <a:pt x="113" y="142"/>
                      <a:pt x="113" y="143"/>
                    </a:cubicBezTo>
                    <a:cubicBezTo>
                      <a:pt x="111" y="149"/>
                      <a:pt x="111" y="149"/>
                      <a:pt x="111" y="149"/>
                    </a:cubicBezTo>
                    <a:cubicBezTo>
                      <a:pt x="111" y="150"/>
                      <a:pt x="110" y="150"/>
                      <a:pt x="111" y="150"/>
                    </a:cubicBezTo>
                    <a:cubicBezTo>
                      <a:pt x="111" y="151"/>
                      <a:pt x="111" y="151"/>
                      <a:pt x="111" y="151"/>
                    </a:cubicBezTo>
                    <a:cubicBezTo>
                      <a:pt x="111" y="151"/>
                      <a:pt x="111" y="151"/>
                      <a:pt x="111" y="151"/>
                    </a:cubicBezTo>
                    <a:cubicBezTo>
                      <a:pt x="106" y="150"/>
                      <a:pt x="106" y="150"/>
                      <a:pt x="106" y="150"/>
                    </a:cubicBezTo>
                    <a:cubicBezTo>
                      <a:pt x="106" y="149"/>
                      <a:pt x="106" y="149"/>
                      <a:pt x="106" y="149"/>
                    </a:cubicBezTo>
                    <a:cubicBezTo>
                      <a:pt x="107" y="149"/>
                      <a:pt x="107" y="149"/>
                      <a:pt x="107" y="149"/>
                    </a:cubicBezTo>
                    <a:cubicBezTo>
                      <a:pt x="107" y="149"/>
                      <a:pt x="108" y="149"/>
                      <a:pt x="108" y="148"/>
                    </a:cubicBezTo>
                    <a:cubicBezTo>
                      <a:pt x="110" y="142"/>
                      <a:pt x="110" y="142"/>
                      <a:pt x="110" y="142"/>
                    </a:cubicBezTo>
                    <a:cubicBezTo>
                      <a:pt x="110" y="141"/>
                      <a:pt x="110" y="141"/>
                      <a:pt x="110" y="140"/>
                    </a:cubicBezTo>
                    <a:cubicBezTo>
                      <a:pt x="110" y="140"/>
                      <a:pt x="110" y="140"/>
                      <a:pt x="109" y="140"/>
                    </a:cubicBezTo>
                    <a:cubicBezTo>
                      <a:pt x="109" y="139"/>
                      <a:pt x="109" y="139"/>
                      <a:pt x="109" y="139"/>
                    </a:cubicBezTo>
                    <a:cubicBezTo>
                      <a:pt x="113" y="141"/>
                      <a:pt x="113" y="141"/>
                      <a:pt x="113" y="141"/>
                    </a:cubicBezTo>
                    <a:close/>
                    <a:moveTo>
                      <a:pt x="128" y="153"/>
                    </a:moveTo>
                    <a:cubicBezTo>
                      <a:pt x="129" y="153"/>
                      <a:pt x="129" y="153"/>
                      <a:pt x="129" y="153"/>
                    </a:cubicBezTo>
                    <a:cubicBezTo>
                      <a:pt x="128" y="154"/>
                      <a:pt x="127" y="155"/>
                      <a:pt x="126" y="155"/>
                    </a:cubicBezTo>
                    <a:cubicBezTo>
                      <a:pt x="126" y="155"/>
                      <a:pt x="125" y="155"/>
                      <a:pt x="124" y="155"/>
                    </a:cubicBezTo>
                    <a:cubicBezTo>
                      <a:pt x="123" y="155"/>
                      <a:pt x="122" y="154"/>
                      <a:pt x="121" y="153"/>
                    </a:cubicBezTo>
                    <a:cubicBezTo>
                      <a:pt x="121" y="152"/>
                      <a:pt x="120" y="150"/>
                      <a:pt x="121" y="149"/>
                    </a:cubicBezTo>
                    <a:cubicBezTo>
                      <a:pt x="121" y="147"/>
                      <a:pt x="122" y="146"/>
                      <a:pt x="123" y="145"/>
                    </a:cubicBezTo>
                    <a:cubicBezTo>
                      <a:pt x="124" y="144"/>
                      <a:pt x="125" y="143"/>
                      <a:pt x="127" y="144"/>
                    </a:cubicBezTo>
                    <a:cubicBezTo>
                      <a:pt x="128" y="144"/>
                      <a:pt x="129" y="145"/>
                      <a:pt x="129" y="145"/>
                    </a:cubicBezTo>
                    <a:cubicBezTo>
                      <a:pt x="130" y="146"/>
                      <a:pt x="130" y="147"/>
                      <a:pt x="130" y="147"/>
                    </a:cubicBezTo>
                    <a:cubicBezTo>
                      <a:pt x="130" y="148"/>
                      <a:pt x="129" y="148"/>
                      <a:pt x="129" y="148"/>
                    </a:cubicBezTo>
                    <a:cubicBezTo>
                      <a:pt x="129" y="149"/>
                      <a:pt x="128" y="149"/>
                      <a:pt x="128" y="149"/>
                    </a:cubicBezTo>
                    <a:cubicBezTo>
                      <a:pt x="128" y="148"/>
                      <a:pt x="127" y="148"/>
                      <a:pt x="127" y="148"/>
                    </a:cubicBezTo>
                    <a:cubicBezTo>
                      <a:pt x="127" y="147"/>
                      <a:pt x="127" y="147"/>
                      <a:pt x="127" y="146"/>
                    </a:cubicBezTo>
                    <a:cubicBezTo>
                      <a:pt x="127" y="146"/>
                      <a:pt x="127" y="145"/>
                      <a:pt x="127" y="145"/>
                    </a:cubicBezTo>
                    <a:cubicBezTo>
                      <a:pt x="127" y="145"/>
                      <a:pt x="127" y="145"/>
                      <a:pt x="126" y="145"/>
                    </a:cubicBezTo>
                    <a:cubicBezTo>
                      <a:pt x="126" y="144"/>
                      <a:pt x="126" y="145"/>
                      <a:pt x="125" y="145"/>
                    </a:cubicBezTo>
                    <a:cubicBezTo>
                      <a:pt x="125" y="145"/>
                      <a:pt x="124" y="146"/>
                      <a:pt x="124" y="148"/>
                    </a:cubicBezTo>
                    <a:cubicBezTo>
                      <a:pt x="124" y="149"/>
                      <a:pt x="124" y="150"/>
                      <a:pt x="124" y="151"/>
                    </a:cubicBezTo>
                    <a:cubicBezTo>
                      <a:pt x="124" y="152"/>
                      <a:pt x="124" y="152"/>
                      <a:pt x="125" y="153"/>
                    </a:cubicBezTo>
                    <a:cubicBezTo>
                      <a:pt x="125" y="153"/>
                      <a:pt x="125" y="154"/>
                      <a:pt x="126" y="154"/>
                    </a:cubicBezTo>
                    <a:cubicBezTo>
                      <a:pt x="126" y="154"/>
                      <a:pt x="127" y="154"/>
                      <a:pt x="127" y="154"/>
                    </a:cubicBezTo>
                    <a:cubicBezTo>
                      <a:pt x="127" y="154"/>
                      <a:pt x="128" y="153"/>
                      <a:pt x="128" y="153"/>
                    </a:cubicBezTo>
                    <a:close/>
                    <a:moveTo>
                      <a:pt x="140" y="152"/>
                    </a:moveTo>
                    <a:cubicBezTo>
                      <a:pt x="134" y="151"/>
                      <a:pt x="134" y="151"/>
                      <a:pt x="134" y="151"/>
                    </a:cubicBezTo>
                    <a:cubicBezTo>
                      <a:pt x="134" y="153"/>
                      <a:pt x="134" y="154"/>
                      <a:pt x="135" y="155"/>
                    </a:cubicBezTo>
                    <a:cubicBezTo>
                      <a:pt x="135" y="156"/>
                      <a:pt x="136" y="156"/>
                      <a:pt x="137" y="156"/>
                    </a:cubicBezTo>
                    <a:cubicBezTo>
                      <a:pt x="137" y="156"/>
                      <a:pt x="138" y="156"/>
                      <a:pt x="138" y="156"/>
                    </a:cubicBezTo>
                    <a:cubicBezTo>
                      <a:pt x="138" y="156"/>
                      <a:pt x="139" y="155"/>
                      <a:pt x="139" y="155"/>
                    </a:cubicBezTo>
                    <a:cubicBezTo>
                      <a:pt x="140" y="155"/>
                      <a:pt x="140" y="155"/>
                      <a:pt x="140" y="155"/>
                    </a:cubicBezTo>
                    <a:cubicBezTo>
                      <a:pt x="139" y="156"/>
                      <a:pt x="138" y="157"/>
                      <a:pt x="137" y="157"/>
                    </a:cubicBezTo>
                    <a:cubicBezTo>
                      <a:pt x="137" y="158"/>
                      <a:pt x="136" y="158"/>
                      <a:pt x="135" y="158"/>
                    </a:cubicBezTo>
                    <a:cubicBezTo>
                      <a:pt x="133" y="157"/>
                      <a:pt x="132" y="156"/>
                      <a:pt x="132" y="155"/>
                    </a:cubicBezTo>
                    <a:cubicBezTo>
                      <a:pt x="131" y="154"/>
                      <a:pt x="131" y="153"/>
                      <a:pt x="131" y="151"/>
                    </a:cubicBezTo>
                    <a:cubicBezTo>
                      <a:pt x="132" y="149"/>
                      <a:pt x="132" y="148"/>
                      <a:pt x="134" y="147"/>
                    </a:cubicBezTo>
                    <a:cubicBezTo>
                      <a:pt x="135" y="146"/>
                      <a:pt x="136" y="146"/>
                      <a:pt x="137" y="146"/>
                    </a:cubicBezTo>
                    <a:cubicBezTo>
                      <a:pt x="138" y="146"/>
                      <a:pt x="139" y="147"/>
                      <a:pt x="140" y="148"/>
                    </a:cubicBezTo>
                    <a:cubicBezTo>
                      <a:pt x="140" y="149"/>
                      <a:pt x="140" y="150"/>
                      <a:pt x="140" y="152"/>
                    </a:cubicBezTo>
                    <a:close/>
                    <a:moveTo>
                      <a:pt x="138" y="151"/>
                    </a:moveTo>
                    <a:cubicBezTo>
                      <a:pt x="138" y="150"/>
                      <a:pt x="138" y="149"/>
                      <a:pt x="138" y="148"/>
                    </a:cubicBezTo>
                    <a:cubicBezTo>
                      <a:pt x="138" y="148"/>
                      <a:pt x="138" y="147"/>
                      <a:pt x="137" y="147"/>
                    </a:cubicBezTo>
                    <a:cubicBezTo>
                      <a:pt x="137" y="147"/>
                      <a:pt x="137" y="147"/>
                      <a:pt x="137" y="147"/>
                    </a:cubicBezTo>
                    <a:cubicBezTo>
                      <a:pt x="136" y="147"/>
                      <a:pt x="136" y="147"/>
                      <a:pt x="136" y="147"/>
                    </a:cubicBezTo>
                    <a:cubicBezTo>
                      <a:pt x="135" y="148"/>
                      <a:pt x="135" y="149"/>
                      <a:pt x="135" y="150"/>
                    </a:cubicBezTo>
                    <a:cubicBezTo>
                      <a:pt x="135" y="150"/>
                      <a:pt x="135" y="150"/>
                      <a:pt x="135" y="150"/>
                    </a:cubicBezTo>
                    <a:cubicBezTo>
                      <a:pt x="138" y="151"/>
                      <a:pt x="138" y="151"/>
                      <a:pt x="138" y="151"/>
                    </a:cubicBezTo>
                    <a:close/>
                    <a:moveTo>
                      <a:pt x="152" y="157"/>
                    </a:moveTo>
                    <a:cubicBezTo>
                      <a:pt x="151" y="158"/>
                      <a:pt x="150" y="159"/>
                      <a:pt x="149" y="159"/>
                    </a:cubicBezTo>
                    <a:cubicBezTo>
                      <a:pt x="148" y="159"/>
                      <a:pt x="148" y="159"/>
                      <a:pt x="147" y="158"/>
                    </a:cubicBezTo>
                    <a:cubicBezTo>
                      <a:pt x="147" y="158"/>
                      <a:pt x="147" y="157"/>
                      <a:pt x="147" y="157"/>
                    </a:cubicBezTo>
                    <a:cubicBezTo>
                      <a:pt x="147" y="156"/>
                      <a:pt x="147" y="155"/>
                      <a:pt x="148" y="154"/>
                    </a:cubicBezTo>
                    <a:cubicBezTo>
                      <a:pt x="149" y="154"/>
                      <a:pt x="150" y="153"/>
                      <a:pt x="153" y="152"/>
                    </a:cubicBezTo>
                    <a:cubicBezTo>
                      <a:pt x="153" y="151"/>
                      <a:pt x="153" y="151"/>
                      <a:pt x="153" y="151"/>
                    </a:cubicBezTo>
                    <a:cubicBezTo>
                      <a:pt x="153" y="150"/>
                      <a:pt x="153" y="149"/>
                      <a:pt x="153" y="149"/>
                    </a:cubicBezTo>
                    <a:cubicBezTo>
                      <a:pt x="153" y="149"/>
                      <a:pt x="152" y="149"/>
                      <a:pt x="152" y="149"/>
                    </a:cubicBezTo>
                    <a:cubicBezTo>
                      <a:pt x="152" y="148"/>
                      <a:pt x="152" y="148"/>
                      <a:pt x="151" y="148"/>
                    </a:cubicBezTo>
                    <a:cubicBezTo>
                      <a:pt x="151" y="148"/>
                      <a:pt x="151" y="148"/>
                      <a:pt x="150" y="149"/>
                    </a:cubicBezTo>
                    <a:cubicBezTo>
                      <a:pt x="150" y="149"/>
                      <a:pt x="150" y="149"/>
                      <a:pt x="150" y="149"/>
                    </a:cubicBezTo>
                    <a:cubicBezTo>
                      <a:pt x="150" y="149"/>
                      <a:pt x="150" y="149"/>
                      <a:pt x="150" y="150"/>
                    </a:cubicBezTo>
                    <a:cubicBezTo>
                      <a:pt x="150" y="150"/>
                      <a:pt x="151" y="150"/>
                      <a:pt x="151" y="151"/>
                    </a:cubicBezTo>
                    <a:cubicBezTo>
                      <a:pt x="151" y="151"/>
                      <a:pt x="150" y="151"/>
                      <a:pt x="150" y="152"/>
                    </a:cubicBezTo>
                    <a:cubicBezTo>
                      <a:pt x="150" y="152"/>
                      <a:pt x="149" y="152"/>
                      <a:pt x="149" y="152"/>
                    </a:cubicBezTo>
                    <a:cubicBezTo>
                      <a:pt x="148" y="152"/>
                      <a:pt x="148" y="152"/>
                      <a:pt x="148" y="151"/>
                    </a:cubicBezTo>
                    <a:cubicBezTo>
                      <a:pt x="148" y="151"/>
                      <a:pt x="147" y="151"/>
                      <a:pt x="147" y="150"/>
                    </a:cubicBezTo>
                    <a:cubicBezTo>
                      <a:pt x="147" y="150"/>
                      <a:pt x="148" y="149"/>
                      <a:pt x="148" y="149"/>
                    </a:cubicBezTo>
                    <a:cubicBezTo>
                      <a:pt x="149" y="148"/>
                      <a:pt x="149" y="148"/>
                      <a:pt x="150" y="148"/>
                    </a:cubicBezTo>
                    <a:cubicBezTo>
                      <a:pt x="151" y="148"/>
                      <a:pt x="152" y="147"/>
                      <a:pt x="152" y="148"/>
                    </a:cubicBezTo>
                    <a:cubicBezTo>
                      <a:pt x="153" y="148"/>
                      <a:pt x="154" y="148"/>
                      <a:pt x="155" y="148"/>
                    </a:cubicBezTo>
                    <a:cubicBezTo>
                      <a:pt x="155" y="149"/>
                      <a:pt x="156" y="149"/>
                      <a:pt x="156" y="150"/>
                    </a:cubicBezTo>
                    <a:cubicBezTo>
                      <a:pt x="156" y="150"/>
                      <a:pt x="156" y="151"/>
                      <a:pt x="156" y="152"/>
                    </a:cubicBezTo>
                    <a:cubicBezTo>
                      <a:pt x="155" y="156"/>
                      <a:pt x="155" y="156"/>
                      <a:pt x="155" y="156"/>
                    </a:cubicBezTo>
                    <a:cubicBezTo>
                      <a:pt x="155" y="157"/>
                      <a:pt x="155" y="157"/>
                      <a:pt x="155" y="157"/>
                    </a:cubicBezTo>
                    <a:cubicBezTo>
                      <a:pt x="156" y="158"/>
                      <a:pt x="156" y="158"/>
                      <a:pt x="156" y="158"/>
                    </a:cubicBezTo>
                    <a:cubicBezTo>
                      <a:pt x="156" y="158"/>
                      <a:pt x="156" y="158"/>
                      <a:pt x="156" y="158"/>
                    </a:cubicBezTo>
                    <a:cubicBezTo>
                      <a:pt x="156" y="158"/>
                      <a:pt x="156" y="158"/>
                      <a:pt x="156" y="157"/>
                    </a:cubicBezTo>
                    <a:cubicBezTo>
                      <a:pt x="157" y="158"/>
                      <a:pt x="157" y="158"/>
                      <a:pt x="157" y="158"/>
                    </a:cubicBezTo>
                    <a:cubicBezTo>
                      <a:pt x="156" y="158"/>
                      <a:pt x="156" y="159"/>
                      <a:pt x="156" y="159"/>
                    </a:cubicBezTo>
                    <a:cubicBezTo>
                      <a:pt x="155" y="159"/>
                      <a:pt x="155" y="159"/>
                      <a:pt x="154" y="159"/>
                    </a:cubicBezTo>
                    <a:cubicBezTo>
                      <a:pt x="154" y="159"/>
                      <a:pt x="153" y="159"/>
                      <a:pt x="153" y="159"/>
                    </a:cubicBezTo>
                    <a:cubicBezTo>
                      <a:pt x="152" y="158"/>
                      <a:pt x="152" y="158"/>
                      <a:pt x="152" y="157"/>
                    </a:cubicBezTo>
                    <a:close/>
                    <a:moveTo>
                      <a:pt x="152" y="156"/>
                    </a:moveTo>
                    <a:cubicBezTo>
                      <a:pt x="153" y="153"/>
                      <a:pt x="153" y="153"/>
                      <a:pt x="153" y="153"/>
                    </a:cubicBezTo>
                    <a:cubicBezTo>
                      <a:pt x="152" y="153"/>
                      <a:pt x="151" y="154"/>
                      <a:pt x="150" y="154"/>
                    </a:cubicBezTo>
                    <a:cubicBezTo>
                      <a:pt x="150" y="155"/>
                      <a:pt x="150" y="155"/>
                      <a:pt x="150" y="156"/>
                    </a:cubicBezTo>
                    <a:cubicBezTo>
                      <a:pt x="150" y="156"/>
                      <a:pt x="150" y="156"/>
                      <a:pt x="150" y="157"/>
                    </a:cubicBezTo>
                    <a:cubicBezTo>
                      <a:pt x="150" y="157"/>
                      <a:pt x="151" y="157"/>
                      <a:pt x="151" y="157"/>
                    </a:cubicBezTo>
                    <a:cubicBezTo>
                      <a:pt x="151" y="157"/>
                      <a:pt x="152" y="157"/>
                      <a:pt x="152" y="156"/>
                    </a:cubicBezTo>
                    <a:close/>
                    <a:moveTo>
                      <a:pt x="163" y="148"/>
                    </a:moveTo>
                    <a:cubicBezTo>
                      <a:pt x="163" y="149"/>
                      <a:pt x="163" y="149"/>
                      <a:pt x="163" y="149"/>
                    </a:cubicBezTo>
                    <a:cubicBezTo>
                      <a:pt x="164" y="149"/>
                      <a:pt x="164" y="148"/>
                      <a:pt x="165" y="148"/>
                    </a:cubicBezTo>
                    <a:cubicBezTo>
                      <a:pt x="165" y="148"/>
                      <a:pt x="166" y="148"/>
                      <a:pt x="166" y="148"/>
                    </a:cubicBezTo>
                    <a:cubicBezTo>
                      <a:pt x="167" y="148"/>
                      <a:pt x="168" y="148"/>
                      <a:pt x="168" y="148"/>
                    </a:cubicBezTo>
                    <a:cubicBezTo>
                      <a:pt x="168" y="149"/>
                      <a:pt x="169" y="149"/>
                      <a:pt x="169" y="150"/>
                    </a:cubicBezTo>
                    <a:cubicBezTo>
                      <a:pt x="169" y="150"/>
                      <a:pt x="169" y="151"/>
                      <a:pt x="169" y="152"/>
                    </a:cubicBezTo>
                    <a:cubicBezTo>
                      <a:pt x="169" y="157"/>
                      <a:pt x="169" y="157"/>
                      <a:pt x="169" y="157"/>
                    </a:cubicBezTo>
                    <a:cubicBezTo>
                      <a:pt x="169" y="157"/>
                      <a:pt x="169" y="158"/>
                      <a:pt x="169" y="158"/>
                    </a:cubicBezTo>
                    <a:cubicBezTo>
                      <a:pt x="170" y="158"/>
                      <a:pt x="170" y="159"/>
                      <a:pt x="170" y="159"/>
                    </a:cubicBezTo>
                    <a:cubicBezTo>
                      <a:pt x="170" y="159"/>
                      <a:pt x="170" y="159"/>
                      <a:pt x="170" y="159"/>
                    </a:cubicBezTo>
                    <a:cubicBezTo>
                      <a:pt x="165" y="159"/>
                      <a:pt x="165" y="159"/>
                      <a:pt x="165" y="159"/>
                    </a:cubicBezTo>
                    <a:cubicBezTo>
                      <a:pt x="165" y="159"/>
                      <a:pt x="165" y="159"/>
                      <a:pt x="165" y="159"/>
                    </a:cubicBezTo>
                    <a:cubicBezTo>
                      <a:pt x="165" y="159"/>
                      <a:pt x="166" y="158"/>
                      <a:pt x="166" y="158"/>
                    </a:cubicBezTo>
                    <a:cubicBezTo>
                      <a:pt x="166" y="158"/>
                      <a:pt x="166" y="157"/>
                      <a:pt x="166" y="157"/>
                    </a:cubicBezTo>
                    <a:cubicBezTo>
                      <a:pt x="166" y="152"/>
                      <a:pt x="166" y="152"/>
                      <a:pt x="166" y="152"/>
                    </a:cubicBezTo>
                    <a:cubicBezTo>
                      <a:pt x="166" y="151"/>
                      <a:pt x="166" y="150"/>
                      <a:pt x="166" y="150"/>
                    </a:cubicBezTo>
                    <a:cubicBezTo>
                      <a:pt x="166" y="150"/>
                      <a:pt x="166" y="150"/>
                      <a:pt x="166" y="149"/>
                    </a:cubicBezTo>
                    <a:cubicBezTo>
                      <a:pt x="165" y="149"/>
                      <a:pt x="165" y="149"/>
                      <a:pt x="165" y="149"/>
                    </a:cubicBezTo>
                    <a:cubicBezTo>
                      <a:pt x="164" y="149"/>
                      <a:pt x="164" y="150"/>
                      <a:pt x="163" y="151"/>
                    </a:cubicBezTo>
                    <a:cubicBezTo>
                      <a:pt x="163" y="157"/>
                      <a:pt x="163" y="157"/>
                      <a:pt x="163" y="157"/>
                    </a:cubicBezTo>
                    <a:cubicBezTo>
                      <a:pt x="163" y="158"/>
                      <a:pt x="163" y="158"/>
                      <a:pt x="164" y="158"/>
                    </a:cubicBezTo>
                    <a:cubicBezTo>
                      <a:pt x="164" y="158"/>
                      <a:pt x="164" y="159"/>
                      <a:pt x="164" y="159"/>
                    </a:cubicBezTo>
                    <a:cubicBezTo>
                      <a:pt x="164" y="159"/>
                      <a:pt x="164" y="159"/>
                      <a:pt x="164" y="159"/>
                    </a:cubicBezTo>
                    <a:cubicBezTo>
                      <a:pt x="159" y="159"/>
                      <a:pt x="159" y="159"/>
                      <a:pt x="159" y="159"/>
                    </a:cubicBezTo>
                    <a:cubicBezTo>
                      <a:pt x="159" y="159"/>
                      <a:pt x="159" y="159"/>
                      <a:pt x="159" y="159"/>
                    </a:cubicBezTo>
                    <a:cubicBezTo>
                      <a:pt x="159" y="159"/>
                      <a:pt x="160" y="159"/>
                      <a:pt x="160" y="158"/>
                    </a:cubicBezTo>
                    <a:cubicBezTo>
                      <a:pt x="160" y="158"/>
                      <a:pt x="160" y="158"/>
                      <a:pt x="160" y="157"/>
                    </a:cubicBezTo>
                    <a:cubicBezTo>
                      <a:pt x="160" y="150"/>
                      <a:pt x="160" y="150"/>
                      <a:pt x="160" y="150"/>
                    </a:cubicBezTo>
                    <a:cubicBezTo>
                      <a:pt x="160" y="150"/>
                      <a:pt x="160" y="149"/>
                      <a:pt x="160" y="149"/>
                    </a:cubicBezTo>
                    <a:cubicBezTo>
                      <a:pt x="160" y="149"/>
                      <a:pt x="159" y="149"/>
                      <a:pt x="159" y="149"/>
                    </a:cubicBezTo>
                    <a:cubicBezTo>
                      <a:pt x="159" y="148"/>
                      <a:pt x="159" y="148"/>
                      <a:pt x="159" y="148"/>
                    </a:cubicBezTo>
                    <a:cubicBezTo>
                      <a:pt x="163" y="148"/>
                      <a:pt x="163" y="148"/>
                      <a:pt x="163" y="148"/>
                    </a:cubicBezTo>
                    <a:close/>
                    <a:moveTo>
                      <a:pt x="181" y="142"/>
                    </a:moveTo>
                    <a:cubicBezTo>
                      <a:pt x="183" y="154"/>
                      <a:pt x="183" y="154"/>
                      <a:pt x="183" y="154"/>
                    </a:cubicBezTo>
                    <a:cubicBezTo>
                      <a:pt x="183" y="155"/>
                      <a:pt x="183" y="156"/>
                      <a:pt x="183" y="156"/>
                    </a:cubicBezTo>
                    <a:cubicBezTo>
                      <a:pt x="183" y="156"/>
                      <a:pt x="183" y="156"/>
                      <a:pt x="183" y="156"/>
                    </a:cubicBezTo>
                    <a:cubicBezTo>
                      <a:pt x="184" y="156"/>
                      <a:pt x="184" y="156"/>
                      <a:pt x="184" y="156"/>
                    </a:cubicBezTo>
                    <a:cubicBezTo>
                      <a:pt x="184" y="157"/>
                      <a:pt x="184" y="157"/>
                      <a:pt x="184" y="157"/>
                    </a:cubicBezTo>
                    <a:cubicBezTo>
                      <a:pt x="180" y="158"/>
                      <a:pt x="180" y="158"/>
                      <a:pt x="180" y="158"/>
                    </a:cubicBezTo>
                    <a:cubicBezTo>
                      <a:pt x="180" y="157"/>
                      <a:pt x="180" y="157"/>
                      <a:pt x="180" y="157"/>
                    </a:cubicBezTo>
                    <a:cubicBezTo>
                      <a:pt x="179" y="157"/>
                      <a:pt x="179" y="158"/>
                      <a:pt x="179" y="158"/>
                    </a:cubicBezTo>
                    <a:cubicBezTo>
                      <a:pt x="178" y="158"/>
                      <a:pt x="178" y="159"/>
                      <a:pt x="177" y="159"/>
                    </a:cubicBezTo>
                    <a:cubicBezTo>
                      <a:pt x="176" y="159"/>
                      <a:pt x="175" y="158"/>
                      <a:pt x="174" y="157"/>
                    </a:cubicBezTo>
                    <a:cubicBezTo>
                      <a:pt x="173" y="156"/>
                      <a:pt x="173" y="155"/>
                      <a:pt x="172" y="154"/>
                    </a:cubicBezTo>
                    <a:cubicBezTo>
                      <a:pt x="172" y="152"/>
                      <a:pt x="172" y="151"/>
                      <a:pt x="173" y="150"/>
                    </a:cubicBezTo>
                    <a:cubicBezTo>
                      <a:pt x="173" y="149"/>
                      <a:pt x="173" y="149"/>
                      <a:pt x="174" y="148"/>
                    </a:cubicBezTo>
                    <a:cubicBezTo>
                      <a:pt x="175" y="147"/>
                      <a:pt x="175" y="147"/>
                      <a:pt x="176" y="147"/>
                    </a:cubicBezTo>
                    <a:cubicBezTo>
                      <a:pt x="177" y="147"/>
                      <a:pt x="177" y="147"/>
                      <a:pt x="177" y="147"/>
                    </a:cubicBezTo>
                    <a:cubicBezTo>
                      <a:pt x="178" y="147"/>
                      <a:pt x="178" y="148"/>
                      <a:pt x="179" y="148"/>
                    </a:cubicBezTo>
                    <a:cubicBezTo>
                      <a:pt x="178" y="145"/>
                      <a:pt x="178" y="145"/>
                      <a:pt x="178" y="145"/>
                    </a:cubicBezTo>
                    <a:cubicBezTo>
                      <a:pt x="178" y="144"/>
                      <a:pt x="178" y="143"/>
                      <a:pt x="178" y="143"/>
                    </a:cubicBezTo>
                    <a:cubicBezTo>
                      <a:pt x="178" y="143"/>
                      <a:pt x="178" y="143"/>
                      <a:pt x="178" y="143"/>
                    </a:cubicBezTo>
                    <a:cubicBezTo>
                      <a:pt x="178" y="143"/>
                      <a:pt x="177" y="143"/>
                      <a:pt x="177" y="143"/>
                    </a:cubicBezTo>
                    <a:cubicBezTo>
                      <a:pt x="177" y="142"/>
                      <a:pt x="177" y="142"/>
                      <a:pt x="177" y="142"/>
                    </a:cubicBezTo>
                    <a:cubicBezTo>
                      <a:pt x="181" y="142"/>
                      <a:pt x="181" y="142"/>
                      <a:pt x="181" y="142"/>
                    </a:cubicBezTo>
                    <a:close/>
                    <a:moveTo>
                      <a:pt x="179" y="149"/>
                    </a:moveTo>
                    <a:cubicBezTo>
                      <a:pt x="178" y="148"/>
                      <a:pt x="178" y="148"/>
                      <a:pt x="177" y="148"/>
                    </a:cubicBezTo>
                    <a:cubicBezTo>
                      <a:pt x="177" y="148"/>
                      <a:pt x="176" y="148"/>
                      <a:pt x="176" y="148"/>
                    </a:cubicBezTo>
                    <a:cubicBezTo>
                      <a:pt x="176" y="149"/>
                      <a:pt x="176" y="149"/>
                      <a:pt x="176" y="150"/>
                    </a:cubicBezTo>
                    <a:cubicBezTo>
                      <a:pt x="176" y="150"/>
                      <a:pt x="176" y="151"/>
                      <a:pt x="176" y="153"/>
                    </a:cubicBezTo>
                    <a:cubicBezTo>
                      <a:pt x="176" y="154"/>
                      <a:pt x="176" y="155"/>
                      <a:pt x="176" y="156"/>
                    </a:cubicBezTo>
                    <a:cubicBezTo>
                      <a:pt x="177" y="156"/>
                      <a:pt x="177" y="157"/>
                      <a:pt x="177" y="157"/>
                    </a:cubicBezTo>
                    <a:cubicBezTo>
                      <a:pt x="177" y="157"/>
                      <a:pt x="178" y="157"/>
                      <a:pt x="178" y="157"/>
                    </a:cubicBezTo>
                    <a:cubicBezTo>
                      <a:pt x="179" y="157"/>
                      <a:pt x="179" y="156"/>
                      <a:pt x="180" y="155"/>
                    </a:cubicBezTo>
                    <a:cubicBezTo>
                      <a:pt x="179" y="149"/>
                      <a:pt x="179" y="149"/>
                      <a:pt x="179" y="149"/>
                    </a:cubicBezTo>
                    <a:close/>
                    <a:moveTo>
                      <a:pt x="201" y="138"/>
                    </a:moveTo>
                    <a:cubicBezTo>
                      <a:pt x="202" y="142"/>
                      <a:pt x="202" y="142"/>
                      <a:pt x="202" y="142"/>
                    </a:cubicBezTo>
                    <a:cubicBezTo>
                      <a:pt x="201" y="142"/>
                      <a:pt x="201" y="142"/>
                      <a:pt x="201" y="142"/>
                    </a:cubicBezTo>
                    <a:cubicBezTo>
                      <a:pt x="201" y="141"/>
                      <a:pt x="201" y="140"/>
                      <a:pt x="200" y="140"/>
                    </a:cubicBezTo>
                    <a:cubicBezTo>
                      <a:pt x="200" y="140"/>
                      <a:pt x="199" y="139"/>
                      <a:pt x="199" y="139"/>
                    </a:cubicBezTo>
                    <a:cubicBezTo>
                      <a:pt x="198" y="139"/>
                      <a:pt x="198" y="139"/>
                      <a:pt x="197" y="139"/>
                    </a:cubicBezTo>
                    <a:cubicBezTo>
                      <a:pt x="196" y="140"/>
                      <a:pt x="196" y="140"/>
                      <a:pt x="196" y="140"/>
                    </a:cubicBezTo>
                    <a:cubicBezTo>
                      <a:pt x="199" y="152"/>
                      <a:pt x="199" y="152"/>
                      <a:pt x="199" y="152"/>
                    </a:cubicBezTo>
                    <a:cubicBezTo>
                      <a:pt x="199" y="153"/>
                      <a:pt x="199" y="153"/>
                      <a:pt x="199" y="153"/>
                    </a:cubicBezTo>
                    <a:cubicBezTo>
                      <a:pt x="199" y="153"/>
                      <a:pt x="200" y="154"/>
                      <a:pt x="200" y="154"/>
                    </a:cubicBezTo>
                    <a:cubicBezTo>
                      <a:pt x="200" y="154"/>
                      <a:pt x="200" y="154"/>
                      <a:pt x="201" y="154"/>
                    </a:cubicBezTo>
                    <a:cubicBezTo>
                      <a:pt x="201" y="154"/>
                      <a:pt x="201" y="154"/>
                      <a:pt x="201" y="154"/>
                    </a:cubicBezTo>
                    <a:cubicBezTo>
                      <a:pt x="201" y="154"/>
                      <a:pt x="201" y="154"/>
                      <a:pt x="201" y="154"/>
                    </a:cubicBezTo>
                    <a:cubicBezTo>
                      <a:pt x="194" y="156"/>
                      <a:pt x="194" y="156"/>
                      <a:pt x="194" y="156"/>
                    </a:cubicBezTo>
                    <a:cubicBezTo>
                      <a:pt x="194" y="155"/>
                      <a:pt x="194" y="155"/>
                      <a:pt x="194" y="155"/>
                    </a:cubicBezTo>
                    <a:cubicBezTo>
                      <a:pt x="194" y="155"/>
                      <a:pt x="194" y="155"/>
                      <a:pt x="194" y="155"/>
                    </a:cubicBezTo>
                    <a:cubicBezTo>
                      <a:pt x="195" y="155"/>
                      <a:pt x="195" y="155"/>
                      <a:pt x="195" y="155"/>
                    </a:cubicBezTo>
                    <a:cubicBezTo>
                      <a:pt x="195" y="155"/>
                      <a:pt x="195" y="154"/>
                      <a:pt x="195" y="154"/>
                    </a:cubicBezTo>
                    <a:cubicBezTo>
                      <a:pt x="195" y="154"/>
                      <a:pt x="195" y="153"/>
                      <a:pt x="195" y="153"/>
                    </a:cubicBezTo>
                    <a:cubicBezTo>
                      <a:pt x="193" y="141"/>
                      <a:pt x="193" y="141"/>
                      <a:pt x="193" y="141"/>
                    </a:cubicBezTo>
                    <a:cubicBezTo>
                      <a:pt x="192" y="141"/>
                      <a:pt x="192" y="141"/>
                      <a:pt x="192" y="141"/>
                    </a:cubicBezTo>
                    <a:cubicBezTo>
                      <a:pt x="191" y="141"/>
                      <a:pt x="190" y="142"/>
                      <a:pt x="189" y="142"/>
                    </a:cubicBezTo>
                    <a:cubicBezTo>
                      <a:pt x="189" y="143"/>
                      <a:pt x="189" y="144"/>
                      <a:pt x="189" y="145"/>
                    </a:cubicBezTo>
                    <a:cubicBezTo>
                      <a:pt x="188" y="145"/>
                      <a:pt x="188" y="145"/>
                      <a:pt x="188" y="145"/>
                    </a:cubicBezTo>
                    <a:cubicBezTo>
                      <a:pt x="188" y="141"/>
                      <a:pt x="188" y="141"/>
                      <a:pt x="188" y="141"/>
                    </a:cubicBezTo>
                    <a:cubicBezTo>
                      <a:pt x="201" y="138"/>
                      <a:pt x="201" y="138"/>
                      <a:pt x="201" y="138"/>
                    </a:cubicBezTo>
                    <a:close/>
                    <a:moveTo>
                      <a:pt x="212" y="145"/>
                    </a:moveTo>
                    <a:cubicBezTo>
                      <a:pt x="206" y="147"/>
                      <a:pt x="206" y="147"/>
                      <a:pt x="206" y="147"/>
                    </a:cubicBezTo>
                    <a:cubicBezTo>
                      <a:pt x="207" y="148"/>
                      <a:pt x="207" y="149"/>
                      <a:pt x="208" y="150"/>
                    </a:cubicBezTo>
                    <a:cubicBezTo>
                      <a:pt x="209" y="150"/>
                      <a:pt x="210" y="150"/>
                      <a:pt x="210" y="150"/>
                    </a:cubicBezTo>
                    <a:cubicBezTo>
                      <a:pt x="211" y="150"/>
                      <a:pt x="211" y="150"/>
                      <a:pt x="211" y="149"/>
                    </a:cubicBezTo>
                    <a:cubicBezTo>
                      <a:pt x="212" y="149"/>
                      <a:pt x="212" y="148"/>
                      <a:pt x="212" y="148"/>
                    </a:cubicBezTo>
                    <a:cubicBezTo>
                      <a:pt x="213" y="148"/>
                      <a:pt x="213" y="148"/>
                      <a:pt x="213" y="148"/>
                    </a:cubicBezTo>
                    <a:cubicBezTo>
                      <a:pt x="212" y="149"/>
                      <a:pt x="212" y="150"/>
                      <a:pt x="211" y="151"/>
                    </a:cubicBezTo>
                    <a:cubicBezTo>
                      <a:pt x="211" y="152"/>
                      <a:pt x="210" y="152"/>
                      <a:pt x="209" y="152"/>
                    </a:cubicBezTo>
                    <a:cubicBezTo>
                      <a:pt x="208" y="153"/>
                      <a:pt x="207" y="152"/>
                      <a:pt x="205" y="151"/>
                    </a:cubicBezTo>
                    <a:cubicBezTo>
                      <a:pt x="205" y="151"/>
                      <a:pt x="204" y="149"/>
                      <a:pt x="204" y="148"/>
                    </a:cubicBezTo>
                    <a:cubicBezTo>
                      <a:pt x="203" y="146"/>
                      <a:pt x="203" y="145"/>
                      <a:pt x="204" y="143"/>
                    </a:cubicBezTo>
                    <a:cubicBezTo>
                      <a:pt x="205" y="142"/>
                      <a:pt x="205" y="141"/>
                      <a:pt x="207" y="141"/>
                    </a:cubicBezTo>
                    <a:cubicBezTo>
                      <a:pt x="208" y="140"/>
                      <a:pt x="209" y="141"/>
                      <a:pt x="210" y="141"/>
                    </a:cubicBezTo>
                    <a:cubicBezTo>
                      <a:pt x="211" y="142"/>
                      <a:pt x="211" y="143"/>
                      <a:pt x="212" y="145"/>
                    </a:cubicBezTo>
                    <a:close/>
                    <a:moveTo>
                      <a:pt x="209" y="145"/>
                    </a:moveTo>
                    <a:cubicBezTo>
                      <a:pt x="209" y="144"/>
                      <a:pt x="209" y="143"/>
                      <a:pt x="208" y="142"/>
                    </a:cubicBezTo>
                    <a:cubicBezTo>
                      <a:pt x="208" y="142"/>
                      <a:pt x="208" y="142"/>
                      <a:pt x="207" y="142"/>
                    </a:cubicBezTo>
                    <a:cubicBezTo>
                      <a:pt x="207" y="142"/>
                      <a:pt x="207" y="142"/>
                      <a:pt x="207" y="142"/>
                    </a:cubicBezTo>
                    <a:cubicBezTo>
                      <a:pt x="206" y="142"/>
                      <a:pt x="206" y="142"/>
                      <a:pt x="206" y="142"/>
                    </a:cubicBezTo>
                    <a:cubicBezTo>
                      <a:pt x="206" y="143"/>
                      <a:pt x="206" y="144"/>
                      <a:pt x="206" y="145"/>
                    </a:cubicBezTo>
                    <a:cubicBezTo>
                      <a:pt x="206" y="146"/>
                      <a:pt x="206" y="146"/>
                      <a:pt x="206" y="146"/>
                    </a:cubicBezTo>
                    <a:cubicBezTo>
                      <a:pt x="209" y="145"/>
                      <a:pt x="209" y="145"/>
                      <a:pt x="209" y="145"/>
                    </a:cubicBezTo>
                    <a:close/>
                    <a:moveTo>
                      <a:pt x="223" y="144"/>
                    </a:moveTo>
                    <a:cubicBezTo>
                      <a:pt x="223" y="144"/>
                      <a:pt x="223" y="144"/>
                      <a:pt x="223" y="144"/>
                    </a:cubicBezTo>
                    <a:cubicBezTo>
                      <a:pt x="223" y="145"/>
                      <a:pt x="223" y="146"/>
                      <a:pt x="222" y="147"/>
                    </a:cubicBezTo>
                    <a:cubicBezTo>
                      <a:pt x="222" y="147"/>
                      <a:pt x="221" y="148"/>
                      <a:pt x="220" y="148"/>
                    </a:cubicBezTo>
                    <a:cubicBezTo>
                      <a:pt x="219" y="149"/>
                      <a:pt x="218" y="149"/>
                      <a:pt x="217" y="148"/>
                    </a:cubicBezTo>
                    <a:cubicBezTo>
                      <a:pt x="215" y="147"/>
                      <a:pt x="215" y="146"/>
                      <a:pt x="214" y="145"/>
                    </a:cubicBezTo>
                    <a:cubicBezTo>
                      <a:pt x="213" y="143"/>
                      <a:pt x="213" y="142"/>
                      <a:pt x="214" y="140"/>
                    </a:cubicBezTo>
                    <a:cubicBezTo>
                      <a:pt x="214" y="139"/>
                      <a:pt x="215" y="138"/>
                      <a:pt x="217" y="137"/>
                    </a:cubicBezTo>
                    <a:cubicBezTo>
                      <a:pt x="218" y="137"/>
                      <a:pt x="218" y="137"/>
                      <a:pt x="219" y="137"/>
                    </a:cubicBezTo>
                    <a:cubicBezTo>
                      <a:pt x="220" y="137"/>
                      <a:pt x="221" y="138"/>
                      <a:pt x="221" y="138"/>
                    </a:cubicBezTo>
                    <a:cubicBezTo>
                      <a:pt x="221" y="139"/>
                      <a:pt x="221" y="139"/>
                      <a:pt x="221" y="140"/>
                    </a:cubicBezTo>
                    <a:cubicBezTo>
                      <a:pt x="221" y="140"/>
                      <a:pt x="220" y="140"/>
                      <a:pt x="220" y="140"/>
                    </a:cubicBezTo>
                    <a:cubicBezTo>
                      <a:pt x="220" y="140"/>
                      <a:pt x="219" y="140"/>
                      <a:pt x="219" y="140"/>
                    </a:cubicBezTo>
                    <a:cubicBezTo>
                      <a:pt x="218" y="140"/>
                      <a:pt x="218" y="140"/>
                      <a:pt x="218" y="139"/>
                    </a:cubicBezTo>
                    <a:cubicBezTo>
                      <a:pt x="218" y="138"/>
                      <a:pt x="217" y="138"/>
                      <a:pt x="217" y="138"/>
                    </a:cubicBezTo>
                    <a:cubicBezTo>
                      <a:pt x="217" y="138"/>
                      <a:pt x="217" y="138"/>
                      <a:pt x="216" y="138"/>
                    </a:cubicBezTo>
                    <a:cubicBezTo>
                      <a:pt x="216" y="138"/>
                      <a:pt x="216" y="138"/>
                      <a:pt x="216" y="139"/>
                    </a:cubicBezTo>
                    <a:cubicBezTo>
                      <a:pt x="216" y="140"/>
                      <a:pt x="216" y="141"/>
                      <a:pt x="216" y="142"/>
                    </a:cubicBezTo>
                    <a:cubicBezTo>
                      <a:pt x="217" y="143"/>
                      <a:pt x="217" y="144"/>
                      <a:pt x="218" y="144"/>
                    </a:cubicBezTo>
                    <a:cubicBezTo>
                      <a:pt x="218" y="145"/>
                      <a:pt x="219" y="146"/>
                      <a:pt x="220" y="146"/>
                    </a:cubicBezTo>
                    <a:cubicBezTo>
                      <a:pt x="220" y="146"/>
                      <a:pt x="221" y="146"/>
                      <a:pt x="221" y="146"/>
                    </a:cubicBezTo>
                    <a:cubicBezTo>
                      <a:pt x="221" y="146"/>
                      <a:pt x="222" y="145"/>
                      <a:pt x="222" y="145"/>
                    </a:cubicBezTo>
                    <a:cubicBezTo>
                      <a:pt x="222" y="145"/>
                      <a:pt x="222" y="144"/>
                      <a:pt x="223" y="14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ïŝľîḍè">
                <a:extLst>
                  <a:ext uri="{FF2B5EF4-FFF2-40B4-BE49-F238E27FC236}">
                    <a16:creationId xmlns:a16="http://schemas.microsoft.com/office/drawing/2014/main" id="{4B334D71-6E19-4588-ABE1-D97E341A1AB8}"/>
                  </a:ext>
                </a:extLst>
              </p:cNvPr>
              <p:cNvSpPr/>
              <p:nvPr/>
            </p:nvSpPr>
            <p:spPr bwMode="auto">
              <a:xfrm>
                <a:off x="3440113" y="3430588"/>
                <a:ext cx="346075" cy="481013"/>
              </a:xfrm>
              <a:custGeom>
                <a:avLst/>
                <a:gdLst>
                  <a:gd name="T0" fmla="*/ 14 w 105"/>
                  <a:gd name="T1" fmla="*/ 134 h 145"/>
                  <a:gd name="T2" fmla="*/ 13 w 105"/>
                  <a:gd name="T3" fmla="*/ 141 h 145"/>
                  <a:gd name="T4" fmla="*/ 8 w 105"/>
                  <a:gd name="T5" fmla="*/ 136 h 145"/>
                  <a:gd name="T6" fmla="*/ 8 w 105"/>
                  <a:gd name="T7" fmla="*/ 144 h 145"/>
                  <a:gd name="T8" fmla="*/ 19 w 105"/>
                  <a:gd name="T9" fmla="*/ 127 h 145"/>
                  <a:gd name="T10" fmla="*/ 20 w 105"/>
                  <a:gd name="T11" fmla="*/ 139 h 145"/>
                  <a:gd name="T12" fmla="*/ 21 w 105"/>
                  <a:gd name="T13" fmla="*/ 127 h 145"/>
                  <a:gd name="T14" fmla="*/ 25 w 105"/>
                  <a:gd name="T15" fmla="*/ 136 h 145"/>
                  <a:gd name="T16" fmla="*/ 23 w 105"/>
                  <a:gd name="T17" fmla="*/ 125 h 145"/>
                  <a:gd name="T18" fmla="*/ 35 w 105"/>
                  <a:gd name="T19" fmla="*/ 120 h 145"/>
                  <a:gd name="T20" fmla="*/ 30 w 105"/>
                  <a:gd name="T21" fmla="*/ 120 h 145"/>
                  <a:gd name="T22" fmla="*/ 36 w 105"/>
                  <a:gd name="T23" fmla="*/ 129 h 145"/>
                  <a:gd name="T24" fmla="*/ 36 w 105"/>
                  <a:gd name="T25" fmla="*/ 109 h 145"/>
                  <a:gd name="T26" fmla="*/ 42 w 105"/>
                  <a:gd name="T27" fmla="*/ 124 h 145"/>
                  <a:gd name="T28" fmla="*/ 44 w 105"/>
                  <a:gd name="T29" fmla="*/ 107 h 145"/>
                  <a:gd name="T30" fmla="*/ 45 w 105"/>
                  <a:gd name="T31" fmla="*/ 115 h 145"/>
                  <a:gd name="T32" fmla="*/ 52 w 105"/>
                  <a:gd name="T33" fmla="*/ 113 h 145"/>
                  <a:gd name="T34" fmla="*/ 45 w 105"/>
                  <a:gd name="T35" fmla="*/ 109 h 145"/>
                  <a:gd name="T36" fmla="*/ 57 w 105"/>
                  <a:gd name="T37" fmla="*/ 105 h 145"/>
                  <a:gd name="T38" fmla="*/ 62 w 105"/>
                  <a:gd name="T39" fmla="*/ 112 h 145"/>
                  <a:gd name="T40" fmla="*/ 59 w 105"/>
                  <a:gd name="T41" fmla="*/ 106 h 145"/>
                  <a:gd name="T42" fmla="*/ 60 w 105"/>
                  <a:gd name="T43" fmla="*/ 100 h 145"/>
                  <a:gd name="T44" fmla="*/ 53 w 105"/>
                  <a:gd name="T45" fmla="*/ 99 h 145"/>
                  <a:gd name="T46" fmla="*/ 53 w 105"/>
                  <a:gd name="T47" fmla="*/ 100 h 145"/>
                  <a:gd name="T48" fmla="*/ 64 w 105"/>
                  <a:gd name="T49" fmla="*/ 109 h 145"/>
                  <a:gd name="T50" fmla="*/ 58 w 105"/>
                  <a:gd name="T51" fmla="*/ 93 h 145"/>
                  <a:gd name="T52" fmla="*/ 62 w 105"/>
                  <a:gd name="T53" fmla="*/ 91 h 145"/>
                  <a:gd name="T54" fmla="*/ 64 w 105"/>
                  <a:gd name="T55" fmla="*/ 84 h 145"/>
                  <a:gd name="T56" fmla="*/ 69 w 105"/>
                  <a:gd name="T57" fmla="*/ 103 h 145"/>
                  <a:gd name="T58" fmla="*/ 70 w 105"/>
                  <a:gd name="T59" fmla="*/ 100 h 145"/>
                  <a:gd name="T60" fmla="*/ 77 w 105"/>
                  <a:gd name="T61" fmla="*/ 74 h 145"/>
                  <a:gd name="T62" fmla="*/ 70 w 105"/>
                  <a:gd name="T63" fmla="*/ 76 h 145"/>
                  <a:gd name="T64" fmla="*/ 78 w 105"/>
                  <a:gd name="T65" fmla="*/ 80 h 145"/>
                  <a:gd name="T66" fmla="*/ 77 w 105"/>
                  <a:gd name="T67" fmla="*/ 63 h 145"/>
                  <a:gd name="T68" fmla="*/ 72 w 105"/>
                  <a:gd name="T69" fmla="*/ 61 h 145"/>
                  <a:gd name="T70" fmla="*/ 74 w 105"/>
                  <a:gd name="T71" fmla="*/ 59 h 145"/>
                  <a:gd name="T72" fmla="*/ 73 w 105"/>
                  <a:gd name="T73" fmla="*/ 69 h 145"/>
                  <a:gd name="T74" fmla="*/ 82 w 105"/>
                  <a:gd name="T75" fmla="*/ 74 h 145"/>
                  <a:gd name="T76" fmla="*/ 84 w 105"/>
                  <a:gd name="T77" fmla="*/ 43 h 145"/>
                  <a:gd name="T78" fmla="*/ 86 w 105"/>
                  <a:gd name="T79" fmla="*/ 55 h 145"/>
                  <a:gd name="T80" fmla="*/ 92 w 105"/>
                  <a:gd name="T81" fmla="*/ 53 h 145"/>
                  <a:gd name="T82" fmla="*/ 79 w 105"/>
                  <a:gd name="T83" fmla="*/ 44 h 145"/>
                  <a:gd name="T84" fmla="*/ 81 w 105"/>
                  <a:gd name="T85" fmla="*/ 40 h 145"/>
                  <a:gd name="T86" fmla="*/ 97 w 105"/>
                  <a:gd name="T87" fmla="*/ 39 h 145"/>
                  <a:gd name="T88" fmla="*/ 88 w 105"/>
                  <a:gd name="T89" fmla="*/ 35 h 145"/>
                  <a:gd name="T90" fmla="*/ 98 w 105"/>
                  <a:gd name="T91" fmla="*/ 33 h 145"/>
                  <a:gd name="T92" fmla="*/ 87 w 105"/>
                  <a:gd name="T93" fmla="*/ 34 h 145"/>
                  <a:gd name="T94" fmla="*/ 88 w 105"/>
                  <a:gd name="T95" fmla="*/ 25 h 145"/>
                  <a:gd name="T96" fmla="*/ 98 w 105"/>
                  <a:gd name="T97" fmla="*/ 27 h 145"/>
                  <a:gd name="T98" fmla="*/ 98 w 105"/>
                  <a:gd name="T99" fmla="*/ 30 h 145"/>
                  <a:gd name="T100" fmla="*/ 93 w 105"/>
                  <a:gd name="T101" fmla="*/ 18 h 145"/>
                  <a:gd name="T102" fmla="*/ 102 w 105"/>
                  <a:gd name="T103" fmla="*/ 13 h 145"/>
                  <a:gd name="T104" fmla="*/ 95 w 105"/>
                  <a:gd name="T105" fmla="*/ 16 h 145"/>
                  <a:gd name="T106" fmla="*/ 101 w 105"/>
                  <a:gd name="T107" fmla="*/ 18 h 145"/>
                  <a:gd name="T108" fmla="*/ 92 w 105"/>
                  <a:gd name="T109" fmla="*/ 22 h 145"/>
                  <a:gd name="T110" fmla="*/ 102 w 105"/>
                  <a:gd name="T111" fmla="*/ 10 h 145"/>
                  <a:gd name="T112" fmla="*/ 95 w 105"/>
                  <a:gd name="T113" fmla="*/ 7 h 145"/>
                  <a:gd name="T114" fmla="*/ 96 w 105"/>
                  <a:gd name="T115" fmla="*/ 10 h 145"/>
                  <a:gd name="T116" fmla="*/ 102 w 105"/>
                  <a:gd name="T117" fmla="*/ 1 h 145"/>
                  <a:gd name="T118" fmla="*/ 105 w 105"/>
                  <a:gd name="T119" fmla="*/ 3 h 145"/>
                  <a:gd name="T120" fmla="*/ 102 w 105"/>
                  <a:gd name="T121" fmla="*/ 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5" h="145">
                    <a:moveTo>
                      <a:pt x="4" y="129"/>
                    </a:moveTo>
                    <a:cubicBezTo>
                      <a:pt x="7" y="135"/>
                      <a:pt x="7" y="135"/>
                      <a:pt x="7" y="135"/>
                    </a:cubicBezTo>
                    <a:cubicBezTo>
                      <a:pt x="7" y="134"/>
                      <a:pt x="8" y="133"/>
                      <a:pt x="8" y="133"/>
                    </a:cubicBezTo>
                    <a:cubicBezTo>
                      <a:pt x="8" y="132"/>
                      <a:pt x="9" y="132"/>
                      <a:pt x="9" y="131"/>
                    </a:cubicBezTo>
                    <a:cubicBezTo>
                      <a:pt x="10" y="131"/>
                      <a:pt x="10" y="131"/>
                      <a:pt x="11" y="131"/>
                    </a:cubicBezTo>
                    <a:cubicBezTo>
                      <a:pt x="11" y="131"/>
                      <a:pt x="12" y="132"/>
                      <a:pt x="12" y="132"/>
                    </a:cubicBezTo>
                    <a:cubicBezTo>
                      <a:pt x="13" y="132"/>
                      <a:pt x="13" y="133"/>
                      <a:pt x="14" y="134"/>
                    </a:cubicBezTo>
                    <a:cubicBezTo>
                      <a:pt x="15" y="138"/>
                      <a:pt x="15" y="138"/>
                      <a:pt x="15" y="138"/>
                    </a:cubicBezTo>
                    <a:cubicBezTo>
                      <a:pt x="16" y="139"/>
                      <a:pt x="16" y="139"/>
                      <a:pt x="16" y="139"/>
                    </a:cubicBezTo>
                    <a:cubicBezTo>
                      <a:pt x="17" y="140"/>
                      <a:pt x="17" y="140"/>
                      <a:pt x="17" y="139"/>
                    </a:cubicBezTo>
                    <a:cubicBezTo>
                      <a:pt x="17" y="140"/>
                      <a:pt x="17" y="140"/>
                      <a:pt x="17" y="140"/>
                    </a:cubicBezTo>
                    <a:cubicBezTo>
                      <a:pt x="13" y="142"/>
                      <a:pt x="13" y="142"/>
                      <a:pt x="13" y="142"/>
                    </a:cubicBezTo>
                    <a:cubicBezTo>
                      <a:pt x="13" y="142"/>
                      <a:pt x="13" y="142"/>
                      <a:pt x="13" y="142"/>
                    </a:cubicBezTo>
                    <a:cubicBezTo>
                      <a:pt x="13" y="142"/>
                      <a:pt x="13" y="141"/>
                      <a:pt x="13" y="141"/>
                    </a:cubicBezTo>
                    <a:cubicBezTo>
                      <a:pt x="13" y="141"/>
                      <a:pt x="13" y="140"/>
                      <a:pt x="13" y="140"/>
                    </a:cubicBezTo>
                    <a:cubicBezTo>
                      <a:pt x="10" y="135"/>
                      <a:pt x="10" y="135"/>
                      <a:pt x="10" y="135"/>
                    </a:cubicBezTo>
                    <a:cubicBezTo>
                      <a:pt x="10" y="134"/>
                      <a:pt x="10" y="134"/>
                      <a:pt x="10" y="134"/>
                    </a:cubicBezTo>
                    <a:cubicBezTo>
                      <a:pt x="9" y="134"/>
                      <a:pt x="9" y="133"/>
                      <a:pt x="9" y="133"/>
                    </a:cubicBezTo>
                    <a:cubicBezTo>
                      <a:pt x="9" y="133"/>
                      <a:pt x="9" y="133"/>
                      <a:pt x="9" y="134"/>
                    </a:cubicBezTo>
                    <a:cubicBezTo>
                      <a:pt x="8" y="134"/>
                      <a:pt x="8" y="134"/>
                      <a:pt x="8" y="134"/>
                    </a:cubicBezTo>
                    <a:cubicBezTo>
                      <a:pt x="8" y="135"/>
                      <a:pt x="8" y="135"/>
                      <a:pt x="8" y="136"/>
                    </a:cubicBezTo>
                    <a:cubicBezTo>
                      <a:pt x="10" y="141"/>
                      <a:pt x="10" y="141"/>
                      <a:pt x="10" y="141"/>
                    </a:cubicBezTo>
                    <a:cubicBezTo>
                      <a:pt x="10" y="142"/>
                      <a:pt x="11" y="142"/>
                      <a:pt x="11" y="142"/>
                    </a:cubicBezTo>
                    <a:cubicBezTo>
                      <a:pt x="11" y="142"/>
                      <a:pt x="11" y="142"/>
                      <a:pt x="12" y="142"/>
                    </a:cubicBezTo>
                    <a:cubicBezTo>
                      <a:pt x="12" y="143"/>
                      <a:pt x="12" y="143"/>
                      <a:pt x="12" y="143"/>
                    </a:cubicBezTo>
                    <a:cubicBezTo>
                      <a:pt x="7" y="145"/>
                      <a:pt x="7" y="145"/>
                      <a:pt x="7" y="145"/>
                    </a:cubicBezTo>
                    <a:cubicBezTo>
                      <a:pt x="7" y="145"/>
                      <a:pt x="7" y="145"/>
                      <a:pt x="7" y="145"/>
                    </a:cubicBezTo>
                    <a:cubicBezTo>
                      <a:pt x="8" y="145"/>
                      <a:pt x="8" y="144"/>
                      <a:pt x="8" y="144"/>
                    </a:cubicBezTo>
                    <a:cubicBezTo>
                      <a:pt x="8" y="144"/>
                      <a:pt x="8" y="143"/>
                      <a:pt x="7" y="143"/>
                    </a:cubicBezTo>
                    <a:cubicBezTo>
                      <a:pt x="2" y="132"/>
                      <a:pt x="2" y="132"/>
                      <a:pt x="2" y="132"/>
                    </a:cubicBezTo>
                    <a:cubicBezTo>
                      <a:pt x="2" y="132"/>
                      <a:pt x="2" y="131"/>
                      <a:pt x="2" y="131"/>
                    </a:cubicBezTo>
                    <a:cubicBezTo>
                      <a:pt x="1" y="131"/>
                      <a:pt x="1" y="131"/>
                      <a:pt x="1" y="131"/>
                    </a:cubicBezTo>
                    <a:cubicBezTo>
                      <a:pt x="0" y="131"/>
                      <a:pt x="0" y="131"/>
                      <a:pt x="0" y="131"/>
                    </a:cubicBezTo>
                    <a:cubicBezTo>
                      <a:pt x="4" y="129"/>
                      <a:pt x="4" y="129"/>
                      <a:pt x="4" y="129"/>
                    </a:cubicBezTo>
                    <a:close/>
                    <a:moveTo>
                      <a:pt x="19" y="127"/>
                    </a:moveTo>
                    <a:cubicBezTo>
                      <a:pt x="15" y="129"/>
                      <a:pt x="15" y="129"/>
                      <a:pt x="15" y="129"/>
                    </a:cubicBezTo>
                    <a:cubicBezTo>
                      <a:pt x="15" y="130"/>
                      <a:pt x="15" y="130"/>
                      <a:pt x="15" y="130"/>
                    </a:cubicBezTo>
                    <a:cubicBezTo>
                      <a:pt x="15" y="130"/>
                      <a:pt x="16" y="130"/>
                      <a:pt x="16" y="130"/>
                    </a:cubicBezTo>
                    <a:cubicBezTo>
                      <a:pt x="16" y="130"/>
                      <a:pt x="17" y="130"/>
                      <a:pt x="17" y="131"/>
                    </a:cubicBezTo>
                    <a:cubicBezTo>
                      <a:pt x="20" y="136"/>
                      <a:pt x="20" y="136"/>
                      <a:pt x="20" y="136"/>
                    </a:cubicBezTo>
                    <a:cubicBezTo>
                      <a:pt x="20" y="137"/>
                      <a:pt x="20" y="138"/>
                      <a:pt x="20" y="138"/>
                    </a:cubicBezTo>
                    <a:cubicBezTo>
                      <a:pt x="20" y="138"/>
                      <a:pt x="20" y="138"/>
                      <a:pt x="20" y="139"/>
                    </a:cubicBezTo>
                    <a:cubicBezTo>
                      <a:pt x="20" y="139"/>
                      <a:pt x="20" y="139"/>
                      <a:pt x="20" y="139"/>
                    </a:cubicBezTo>
                    <a:cubicBezTo>
                      <a:pt x="25" y="136"/>
                      <a:pt x="25" y="136"/>
                      <a:pt x="25" y="136"/>
                    </a:cubicBezTo>
                    <a:cubicBezTo>
                      <a:pt x="24" y="136"/>
                      <a:pt x="24" y="136"/>
                      <a:pt x="24" y="136"/>
                    </a:cubicBezTo>
                    <a:cubicBezTo>
                      <a:pt x="24" y="136"/>
                      <a:pt x="24" y="136"/>
                      <a:pt x="23" y="136"/>
                    </a:cubicBezTo>
                    <a:cubicBezTo>
                      <a:pt x="23" y="136"/>
                      <a:pt x="23" y="136"/>
                      <a:pt x="23" y="135"/>
                    </a:cubicBezTo>
                    <a:cubicBezTo>
                      <a:pt x="20" y="130"/>
                      <a:pt x="20" y="130"/>
                      <a:pt x="20" y="130"/>
                    </a:cubicBezTo>
                    <a:cubicBezTo>
                      <a:pt x="20" y="128"/>
                      <a:pt x="20" y="128"/>
                      <a:pt x="21" y="127"/>
                    </a:cubicBezTo>
                    <a:cubicBezTo>
                      <a:pt x="21" y="127"/>
                      <a:pt x="21" y="127"/>
                      <a:pt x="21" y="127"/>
                    </a:cubicBezTo>
                    <a:cubicBezTo>
                      <a:pt x="21" y="127"/>
                      <a:pt x="22" y="127"/>
                      <a:pt x="22" y="128"/>
                    </a:cubicBezTo>
                    <a:cubicBezTo>
                      <a:pt x="22" y="128"/>
                      <a:pt x="22" y="128"/>
                      <a:pt x="23" y="129"/>
                    </a:cubicBezTo>
                    <a:cubicBezTo>
                      <a:pt x="25" y="133"/>
                      <a:pt x="25" y="133"/>
                      <a:pt x="25" y="133"/>
                    </a:cubicBezTo>
                    <a:cubicBezTo>
                      <a:pt x="25" y="134"/>
                      <a:pt x="26" y="135"/>
                      <a:pt x="25" y="135"/>
                    </a:cubicBezTo>
                    <a:cubicBezTo>
                      <a:pt x="25" y="135"/>
                      <a:pt x="25" y="135"/>
                      <a:pt x="25" y="136"/>
                    </a:cubicBezTo>
                    <a:cubicBezTo>
                      <a:pt x="25" y="136"/>
                      <a:pt x="25" y="136"/>
                      <a:pt x="25" y="136"/>
                    </a:cubicBezTo>
                    <a:cubicBezTo>
                      <a:pt x="30" y="133"/>
                      <a:pt x="30" y="133"/>
                      <a:pt x="30" y="133"/>
                    </a:cubicBezTo>
                    <a:cubicBezTo>
                      <a:pt x="30" y="133"/>
                      <a:pt x="30" y="133"/>
                      <a:pt x="30" y="133"/>
                    </a:cubicBezTo>
                    <a:cubicBezTo>
                      <a:pt x="29" y="133"/>
                      <a:pt x="29" y="133"/>
                      <a:pt x="29" y="133"/>
                    </a:cubicBezTo>
                    <a:cubicBezTo>
                      <a:pt x="28" y="133"/>
                      <a:pt x="28" y="133"/>
                      <a:pt x="28" y="132"/>
                    </a:cubicBezTo>
                    <a:cubicBezTo>
                      <a:pt x="26" y="128"/>
                      <a:pt x="26" y="128"/>
                      <a:pt x="26" y="128"/>
                    </a:cubicBezTo>
                    <a:cubicBezTo>
                      <a:pt x="25" y="127"/>
                      <a:pt x="25" y="126"/>
                      <a:pt x="24" y="126"/>
                    </a:cubicBezTo>
                    <a:cubicBezTo>
                      <a:pt x="24" y="125"/>
                      <a:pt x="23" y="125"/>
                      <a:pt x="23" y="125"/>
                    </a:cubicBezTo>
                    <a:cubicBezTo>
                      <a:pt x="22" y="125"/>
                      <a:pt x="22" y="125"/>
                      <a:pt x="21" y="125"/>
                    </a:cubicBezTo>
                    <a:cubicBezTo>
                      <a:pt x="21" y="126"/>
                      <a:pt x="20" y="126"/>
                      <a:pt x="20" y="126"/>
                    </a:cubicBezTo>
                    <a:cubicBezTo>
                      <a:pt x="20" y="127"/>
                      <a:pt x="19" y="128"/>
                      <a:pt x="19" y="128"/>
                    </a:cubicBezTo>
                    <a:cubicBezTo>
                      <a:pt x="19" y="127"/>
                      <a:pt x="19" y="127"/>
                      <a:pt x="19" y="127"/>
                    </a:cubicBezTo>
                    <a:close/>
                    <a:moveTo>
                      <a:pt x="30" y="120"/>
                    </a:moveTo>
                    <a:cubicBezTo>
                      <a:pt x="31" y="119"/>
                      <a:pt x="31" y="119"/>
                      <a:pt x="32" y="119"/>
                    </a:cubicBezTo>
                    <a:cubicBezTo>
                      <a:pt x="33" y="119"/>
                      <a:pt x="34" y="119"/>
                      <a:pt x="35" y="120"/>
                    </a:cubicBezTo>
                    <a:cubicBezTo>
                      <a:pt x="36" y="120"/>
                      <a:pt x="36" y="121"/>
                      <a:pt x="37" y="122"/>
                    </a:cubicBezTo>
                    <a:cubicBezTo>
                      <a:pt x="38" y="123"/>
                      <a:pt x="38" y="124"/>
                      <a:pt x="38" y="126"/>
                    </a:cubicBezTo>
                    <a:cubicBezTo>
                      <a:pt x="38" y="127"/>
                      <a:pt x="38" y="128"/>
                      <a:pt x="36" y="129"/>
                    </a:cubicBezTo>
                    <a:cubicBezTo>
                      <a:pt x="35" y="130"/>
                      <a:pt x="34" y="131"/>
                      <a:pt x="32" y="130"/>
                    </a:cubicBezTo>
                    <a:cubicBezTo>
                      <a:pt x="31" y="130"/>
                      <a:pt x="30" y="129"/>
                      <a:pt x="29" y="128"/>
                    </a:cubicBezTo>
                    <a:cubicBezTo>
                      <a:pt x="28" y="126"/>
                      <a:pt x="28" y="125"/>
                      <a:pt x="28" y="123"/>
                    </a:cubicBezTo>
                    <a:cubicBezTo>
                      <a:pt x="28" y="122"/>
                      <a:pt x="29" y="121"/>
                      <a:pt x="30" y="120"/>
                    </a:cubicBezTo>
                    <a:close/>
                    <a:moveTo>
                      <a:pt x="30" y="121"/>
                    </a:moveTo>
                    <a:cubicBezTo>
                      <a:pt x="31" y="120"/>
                      <a:pt x="31" y="120"/>
                      <a:pt x="31" y="120"/>
                    </a:cubicBezTo>
                    <a:cubicBezTo>
                      <a:pt x="31" y="120"/>
                      <a:pt x="32" y="120"/>
                      <a:pt x="32" y="121"/>
                    </a:cubicBezTo>
                    <a:cubicBezTo>
                      <a:pt x="33" y="121"/>
                      <a:pt x="33" y="122"/>
                      <a:pt x="34" y="123"/>
                    </a:cubicBezTo>
                    <a:cubicBezTo>
                      <a:pt x="35" y="125"/>
                      <a:pt x="36" y="126"/>
                      <a:pt x="36" y="127"/>
                    </a:cubicBezTo>
                    <a:cubicBezTo>
                      <a:pt x="36" y="127"/>
                      <a:pt x="36" y="128"/>
                      <a:pt x="36" y="128"/>
                    </a:cubicBezTo>
                    <a:cubicBezTo>
                      <a:pt x="36" y="128"/>
                      <a:pt x="36" y="129"/>
                      <a:pt x="36" y="129"/>
                    </a:cubicBezTo>
                    <a:cubicBezTo>
                      <a:pt x="35" y="129"/>
                      <a:pt x="35" y="129"/>
                      <a:pt x="35" y="129"/>
                    </a:cubicBezTo>
                    <a:cubicBezTo>
                      <a:pt x="34" y="129"/>
                      <a:pt x="34" y="129"/>
                      <a:pt x="34" y="128"/>
                    </a:cubicBezTo>
                    <a:cubicBezTo>
                      <a:pt x="33" y="128"/>
                      <a:pt x="33" y="127"/>
                      <a:pt x="32" y="126"/>
                    </a:cubicBezTo>
                    <a:cubicBezTo>
                      <a:pt x="31" y="125"/>
                      <a:pt x="31" y="124"/>
                      <a:pt x="30" y="123"/>
                    </a:cubicBezTo>
                    <a:cubicBezTo>
                      <a:pt x="30" y="123"/>
                      <a:pt x="30" y="122"/>
                      <a:pt x="30" y="121"/>
                    </a:cubicBezTo>
                    <a:cubicBezTo>
                      <a:pt x="30" y="121"/>
                      <a:pt x="30" y="121"/>
                      <a:pt x="30" y="121"/>
                    </a:cubicBezTo>
                    <a:close/>
                    <a:moveTo>
                      <a:pt x="36" y="109"/>
                    </a:moveTo>
                    <a:cubicBezTo>
                      <a:pt x="33" y="112"/>
                      <a:pt x="33" y="112"/>
                      <a:pt x="33" y="112"/>
                    </a:cubicBezTo>
                    <a:cubicBezTo>
                      <a:pt x="33" y="112"/>
                      <a:pt x="33" y="112"/>
                      <a:pt x="33" y="112"/>
                    </a:cubicBezTo>
                    <a:cubicBezTo>
                      <a:pt x="33" y="112"/>
                      <a:pt x="34" y="112"/>
                      <a:pt x="34" y="112"/>
                    </a:cubicBezTo>
                    <a:cubicBezTo>
                      <a:pt x="34" y="112"/>
                      <a:pt x="35" y="112"/>
                      <a:pt x="35" y="113"/>
                    </a:cubicBezTo>
                    <a:cubicBezTo>
                      <a:pt x="42" y="122"/>
                      <a:pt x="42" y="122"/>
                      <a:pt x="42" y="122"/>
                    </a:cubicBezTo>
                    <a:cubicBezTo>
                      <a:pt x="42" y="123"/>
                      <a:pt x="42" y="123"/>
                      <a:pt x="42" y="123"/>
                    </a:cubicBezTo>
                    <a:cubicBezTo>
                      <a:pt x="42" y="124"/>
                      <a:pt x="42" y="124"/>
                      <a:pt x="42" y="124"/>
                    </a:cubicBezTo>
                    <a:cubicBezTo>
                      <a:pt x="42" y="125"/>
                      <a:pt x="42" y="125"/>
                      <a:pt x="42" y="125"/>
                    </a:cubicBezTo>
                    <a:cubicBezTo>
                      <a:pt x="47" y="121"/>
                      <a:pt x="47" y="121"/>
                      <a:pt x="47" y="121"/>
                    </a:cubicBezTo>
                    <a:cubicBezTo>
                      <a:pt x="46" y="121"/>
                      <a:pt x="46" y="121"/>
                      <a:pt x="46" y="121"/>
                    </a:cubicBezTo>
                    <a:cubicBezTo>
                      <a:pt x="46" y="121"/>
                      <a:pt x="46" y="121"/>
                      <a:pt x="45" y="121"/>
                    </a:cubicBezTo>
                    <a:cubicBezTo>
                      <a:pt x="45" y="121"/>
                      <a:pt x="45" y="121"/>
                      <a:pt x="44" y="120"/>
                    </a:cubicBezTo>
                    <a:cubicBezTo>
                      <a:pt x="36" y="109"/>
                      <a:pt x="36" y="109"/>
                      <a:pt x="36" y="109"/>
                    </a:cubicBezTo>
                    <a:close/>
                    <a:moveTo>
                      <a:pt x="44" y="107"/>
                    </a:moveTo>
                    <a:cubicBezTo>
                      <a:pt x="45" y="107"/>
                      <a:pt x="46" y="106"/>
                      <a:pt x="47" y="106"/>
                    </a:cubicBezTo>
                    <a:cubicBezTo>
                      <a:pt x="48" y="106"/>
                      <a:pt x="49" y="106"/>
                      <a:pt x="49" y="106"/>
                    </a:cubicBezTo>
                    <a:cubicBezTo>
                      <a:pt x="50" y="107"/>
                      <a:pt x="51" y="107"/>
                      <a:pt x="52" y="108"/>
                    </a:cubicBezTo>
                    <a:cubicBezTo>
                      <a:pt x="53" y="109"/>
                      <a:pt x="53" y="110"/>
                      <a:pt x="54" y="112"/>
                    </a:cubicBezTo>
                    <a:cubicBezTo>
                      <a:pt x="54" y="113"/>
                      <a:pt x="53" y="115"/>
                      <a:pt x="52" y="116"/>
                    </a:cubicBezTo>
                    <a:cubicBezTo>
                      <a:pt x="51" y="117"/>
                      <a:pt x="50" y="117"/>
                      <a:pt x="48" y="117"/>
                    </a:cubicBezTo>
                    <a:cubicBezTo>
                      <a:pt x="47" y="117"/>
                      <a:pt x="46" y="116"/>
                      <a:pt x="45" y="115"/>
                    </a:cubicBezTo>
                    <a:cubicBezTo>
                      <a:pt x="44" y="114"/>
                      <a:pt x="43" y="113"/>
                      <a:pt x="43" y="111"/>
                    </a:cubicBezTo>
                    <a:cubicBezTo>
                      <a:pt x="43" y="110"/>
                      <a:pt x="43" y="108"/>
                      <a:pt x="44" y="107"/>
                    </a:cubicBezTo>
                    <a:close/>
                    <a:moveTo>
                      <a:pt x="45" y="108"/>
                    </a:moveTo>
                    <a:cubicBezTo>
                      <a:pt x="45" y="108"/>
                      <a:pt x="45" y="108"/>
                      <a:pt x="46" y="108"/>
                    </a:cubicBezTo>
                    <a:cubicBezTo>
                      <a:pt x="46" y="107"/>
                      <a:pt x="46" y="108"/>
                      <a:pt x="47" y="108"/>
                    </a:cubicBezTo>
                    <a:cubicBezTo>
                      <a:pt x="47" y="108"/>
                      <a:pt x="48" y="109"/>
                      <a:pt x="49" y="110"/>
                    </a:cubicBezTo>
                    <a:cubicBezTo>
                      <a:pt x="50" y="111"/>
                      <a:pt x="51" y="113"/>
                      <a:pt x="52" y="113"/>
                    </a:cubicBezTo>
                    <a:cubicBezTo>
                      <a:pt x="52" y="114"/>
                      <a:pt x="52" y="114"/>
                      <a:pt x="52" y="114"/>
                    </a:cubicBezTo>
                    <a:cubicBezTo>
                      <a:pt x="52" y="115"/>
                      <a:pt x="52" y="115"/>
                      <a:pt x="52" y="115"/>
                    </a:cubicBezTo>
                    <a:cubicBezTo>
                      <a:pt x="51" y="116"/>
                      <a:pt x="51" y="116"/>
                      <a:pt x="51" y="116"/>
                    </a:cubicBezTo>
                    <a:cubicBezTo>
                      <a:pt x="50" y="116"/>
                      <a:pt x="50" y="115"/>
                      <a:pt x="49" y="115"/>
                    </a:cubicBezTo>
                    <a:cubicBezTo>
                      <a:pt x="49" y="115"/>
                      <a:pt x="48" y="114"/>
                      <a:pt x="48" y="113"/>
                    </a:cubicBezTo>
                    <a:cubicBezTo>
                      <a:pt x="47" y="112"/>
                      <a:pt x="46" y="111"/>
                      <a:pt x="45" y="111"/>
                    </a:cubicBezTo>
                    <a:cubicBezTo>
                      <a:pt x="45" y="110"/>
                      <a:pt x="45" y="109"/>
                      <a:pt x="45" y="109"/>
                    </a:cubicBezTo>
                    <a:cubicBezTo>
                      <a:pt x="45" y="109"/>
                      <a:pt x="45" y="108"/>
                      <a:pt x="45" y="108"/>
                    </a:cubicBezTo>
                    <a:close/>
                    <a:moveTo>
                      <a:pt x="54" y="97"/>
                    </a:moveTo>
                    <a:cubicBezTo>
                      <a:pt x="54" y="98"/>
                      <a:pt x="53" y="98"/>
                      <a:pt x="53" y="99"/>
                    </a:cubicBezTo>
                    <a:cubicBezTo>
                      <a:pt x="52" y="100"/>
                      <a:pt x="51" y="101"/>
                      <a:pt x="51" y="102"/>
                    </a:cubicBezTo>
                    <a:cubicBezTo>
                      <a:pt x="51" y="103"/>
                      <a:pt x="51" y="104"/>
                      <a:pt x="52" y="105"/>
                    </a:cubicBezTo>
                    <a:cubicBezTo>
                      <a:pt x="53" y="105"/>
                      <a:pt x="53" y="106"/>
                      <a:pt x="54" y="106"/>
                    </a:cubicBezTo>
                    <a:cubicBezTo>
                      <a:pt x="55" y="106"/>
                      <a:pt x="56" y="106"/>
                      <a:pt x="57" y="105"/>
                    </a:cubicBezTo>
                    <a:cubicBezTo>
                      <a:pt x="56" y="106"/>
                      <a:pt x="56" y="107"/>
                      <a:pt x="56" y="108"/>
                    </a:cubicBezTo>
                    <a:cubicBezTo>
                      <a:pt x="56" y="108"/>
                      <a:pt x="57" y="109"/>
                      <a:pt x="57" y="109"/>
                    </a:cubicBezTo>
                    <a:cubicBezTo>
                      <a:pt x="58" y="110"/>
                      <a:pt x="58" y="110"/>
                      <a:pt x="59" y="109"/>
                    </a:cubicBezTo>
                    <a:cubicBezTo>
                      <a:pt x="59" y="110"/>
                      <a:pt x="59" y="111"/>
                      <a:pt x="59" y="111"/>
                    </a:cubicBezTo>
                    <a:cubicBezTo>
                      <a:pt x="59" y="111"/>
                      <a:pt x="59" y="112"/>
                      <a:pt x="59" y="112"/>
                    </a:cubicBezTo>
                    <a:cubicBezTo>
                      <a:pt x="60" y="112"/>
                      <a:pt x="60" y="112"/>
                      <a:pt x="60" y="112"/>
                    </a:cubicBezTo>
                    <a:cubicBezTo>
                      <a:pt x="61" y="112"/>
                      <a:pt x="61" y="112"/>
                      <a:pt x="62" y="112"/>
                    </a:cubicBezTo>
                    <a:cubicBezTo>
                      <a:pt x="63" y="111"/>
                      <a:pt x="63" y="111"/>
                      <a:pt x="64" y="110"/>
                    </a:cubicBezTo>
                    <a:cubicBezTo>
                      <a:pt x="65" y="109"/>
                      <a:pt x="66" y="108"/>
                      <a:pt x="66" y="107"/>
                    </a:cubicBezTo>
                    <a:cubicBezTo>
                      <a:pt x="66" y="106"/>
                      <a:pt x="66" y="106"/>
                      <a:pt x="66" y="105"/>
                    </a:cubicBezTo>
                    <a:cubicBezTo>
                      <a:pt x="66" y="104"/>
                      <a:pt x="66" y="104"/>
                      <a:pt x="65" y="103"/>
                    </a:cubicBezTo>
                    <a:cubicBezTo>
                      <a:pt x="65" y="103"/>
                      <a:pt x="64" y="102"/>
                      <a:pt x="63" y="103"/>
                    </a:cubicBezTo>
                    <a:cubicBezTo>
                      <a:pt x="62" y="103"/>
                      <a:pt x="61" y="103"/>
                      <a:pt x="60" y="105"/>
                    </a:cubicBezTo>
                    <a:cubicBezTo>
                      <a:pt x="59" y="106"/>
                      <a:pt x="59" y="106"/>
                      <a:pt x="59" y="106"/>
                    </a:cubicBezTo>
                    <a:cubicBezTo>
                      <a:pt x="59" y="107"/>
                      <a:pt x="58" y="107"/>
                      <a:pt x="58" y="107"/>
                    </a:cubicBezTo>
                    <a:cubicBezTo>
                      <a:pt x="58" y="107"/>
                      <a:pt x="58" y="107"/>
                      <a:pt x="57" y="106"/>
                    </a:cubicBezTo>
                    <a:cubicBezTo>
                      <a:pt x="57" y="106"/>
                      <a:pt x="57" y="106"/>
                      <a:pt x="57" y="106"/>
                    </a:cubicBezTo>
                    <a:cubicBezTo>
                      <a:pt x="57" y="105"/>
                      <a:pt x="57" y="105"/>
                      <a:pt x="57" y="105"/>
                    </a:cubicBezTo>
                    <a:cubicBezTo>
                      <a:pt x="58" y="104"/>
                      <a:pt x="58" y="104"/>
                      <a:pt x="58" y="104"/>
                    </a:cubicBezTo>
                    <a:cubicBezTo>
                      <a:pt x="59" y="103"/>
                      <a:pt x="59" y="103"/>
                      <a:pt x="59" y="102"/>
                    </a:cubicBezTo>
                    <a:cubicBezTo>
                      <a:pt x="60" y="101"/>
                      <a:pt x="60" y="100"/>
                      <a:pt x="60" y="100"/>
                    </a:cubicBezTo>
                    <a:cubicBezTo>
                      <a:pt x="60" y="99"/>
                      <a:pt x="59" y="98"/>
                      <a:pt x="59" y="98"/>
                    </a:cubicBezTo>
                    <a:cubicBezTo>
                      <a:pt x="58" y="98"/>
                      <a:pt x="58" y="97"/>
                      <a:pt x="58" y="97"/>
                    </a:cubicBezTo>
                    <a:cubicBezTo>
                      <a:pt x="57" y="97"/>
                      <a:pt x="57" y="97"/>
                      <a:pt x="56" y="97"/>
                    </a:cubicBezTo>
                    <a:cubicBezTo>
                      <a:pt x="58" y="95"/>
                      <a:pt x="58" y="95"/>
                      <a:pt x="58" y="95"/>
                    </a:cubicBezTo>
                    <a:cubicBezTo>
                      <a:pt x="57" y="95"/>
                      <a:pt x="57" y="95"/>
                      <a:pt x="57" y="95"/>
                    </a:cubicBezTo>
                    <a:cubicBezTo>
                      <a:pt x="54" y="97"/>
                      <a:pt x="54" y="97"/>
                      <a:pt x="54" y="97"/>
                    </a:cubicBezTo>
                    <a:close/>
                    <a:moveTo>
                      <a:pt x="53" y="99"/>
                    </a:moveTo>
                    <a:cubicBezTo>
                      <a:pt x="53" y="99"/>
                      <a:pt x="54" y="98"/>
                      <a:pt x="54" y="99"/>
                    </a:cubicBezTo>
                    <a:cubicBezTo>
                      <a:pt x="55" y="99"/>
                      <a:pt x="56" y="99"/>
                      <a:pt x="57" y="100"/>
                    </a:cubicBezTo>
                    <a:cubicBezTo>
                      <a:pt x="57" y="101"/>
                      <a:pt x="58" y="102"/>
                      <a:pt x="58" y="102"/>
                    </a:cubicBezTo>
                    <a:cubicBezTo>
                      <a:pt x="58" y="103"/>
                      <a:pt x="58" y="103"/>
                      <a:pt x="58" y="104"/>
                    </a:cubicBezTo>
                    <a:cubicBezTo>
                      <a:pt x="57" y="104"/>
                      <a:pt x="57" y="104"/>
                      <a:pt x="57" y="104"/>
                    </a:cubicBezTo>
                    <a:cubicBezTo>
                      <a:pt x="56" y="104"/>
                      <a:pt x="55" y="103"/>
                      <a:pt x="55" y="103"/>
                    </a:cubicBezTo>
                    <a:cubicBezTo>
                      <a:pt x="54" y="102"/>
                      <a:pt x="53" y="101"/>
                      <a:pt x="53" y="100"/>
                    </a:cubicBezTo>
                    <a:cubicBezTo>
                      <a:pt x="53" y="100"/>
                      <a:pt x="53" y="99"/>
                      <a:pt x="53" y="99"/>
                    </a:cubicBezTo>
                    <a:close/>
                    <a:moveTo>
                      <a:pt x="61" y="108"/>
                    </a:moveTo>
                    <a:cubicBezTo>
                      <a:pt x="62" y="107"/>
                      <a:pt x="63" y="106"/>
                      <a:pt x="63" y="106"/>
                    </a:cubicBezTo>
                    <a:cubicBezTo>
                      <a:pt x="64" y="105"/>
                      <a:pt x="64" y="105"/>
                      <a:pt x="64" y="105"/>
                    </a:cubicBezTo>
                    <a:cubicBezTo>
                      <a:pt x="65" y="105"/>
                      <a:pt x="65" y="105"/>
                      <a:pt x="65" y="105"/>
                    </a:cubicBezTo>
                    <a:cubicBezTo>
                      <a:pt x="65" y="106"/>
                      <a:pt x="65" y="106"/>
                      <a:pt x="65" y="107"/>
                    </a:cubicBezTo>
                    <a:cubicBezTo>
                      <a:pt x="65" y="108"/>
                      <a:pt x="64" y="108"/>
                      <a:pt x="64" y="109"/>
                    </a:cubicBezTo>
                    <a:cubicBezTo>
                      <a:pt x="63" y="110"/>
                      <a:pt x="62" y="111"/>
                      <a:pt x="62" y="111"/>
                    </a:cubicBezTo>
                    <a:cubicBezTo>
                      <a:pt x="61" y="111"/>
                      <a:pt x="61" y="111"/>
                      <a:pt x="60" y="110"/>
                    </a:cubicBezTo>
                    <a:cubicBezTo>
                      <a:pt x="60" y="110"/>
                      <a:pt x="60" y="110"/>
                      <a:pt x="60" y="109"/>
                    </a:cubicBezTo>
                    <a:cubicBezTo>
                      <a:pt x="60" y="109"/>
                      <a:pt x="61" y="109"/>
                      <a:pt x="61" y="108"/>
                    </a:cubicBezTo>
                    <a:close/>
                    <a:moveTo>
                      <a:pt x="69" y="96"/>
                    </a:moveTo>
                    <a:cubicBezTo>
                      <a:pt x="61" y="94"/>
                      <a:pt x="61" y="94"/>
                      <a:pt x="61" y="94"/>
                    </a:cubicBezTo>
                    <a:cubicBezTo>
                      <a:pt x="60" y="94"/>
                      <a:pt x="59" y="93"/>
                      <a:pt x="58" y="93"/>
                    </a:cubicBezTo>
                    <a:cubicBezTo>
                      <a:pt x="58" y="93"/>
                      <a:pt x="58" y="94"/>
                      <a:pt x="57" y="94"/>
                    </a:cubicBezTo>
                    <a:cubicBezTo>
                      <a:pt x="57" y="93"/>
                      <a:pt x="57" y="93"/>
                      <a:pt x="57" y="93"/>
                    </a:cubicBezTo>
                    <a:cubicBezTo>
                      <a:pt x="61" y="89"/>
                      <a:pt x="61" y="89"/>
                      <a:pt x="61" y="89"/>
                    </a:cubicBezTo>
                    <a:cubicBezTo>
                      <a:pt x="61" y="89"/>
                      <a:pt x="61" y="89"/>
                      <a:pt x="61" y="89"/>
                    </a:cubicBezTo>
                    <a:cubicBezTo>
                      <a:pt x="61" y="89"/>
                      <a:pt x="61" y="90"/>
                      <a:pt x="61" y="90"/>
                    </a:cubicBezTo>
                    <a:cubicBezTo>
                      <a:pt x="61" y="90"/>
                      <a:pt x="61" y="90"/>
                      <a:pt x="61" y="90"/>
                    </a:cubicBezTo>
                    <a:cubicBezTo>
                      <a:pt x="61" y="91"/>
                      <a:pt x="62" y="91"/>
                      <a:pt x="62" y="91"/>
                    </a:cubicBezTo>
                    <a:cubicBezTo>
                      <a:pt x="67" y="92"/>
                      <a:pt x="67" y="92"/>
                      <a:pt x="67" y="92"/>
                    </a:cubicBezTo>
                    <a:cubicBezTo>
                      <a:pt x="65" y="89"/>
                      <a:pt x="65" y="89"/>
                      <a:pt x="65" y="89"/>
                    </a:cubicBezTo>
                    <a:cubicBezTo>
                      <a:pt x="64" y="88"/>
                      <a:pt x="64" y="87"/>
                      <a:pt x="64" y="87"/>
                    </a:cubicBezTo>
                    <a:cubicBezTo>
                      <a:pt x="63" y="87"/>
                      <a:pt x="63" y="87"/>
                      <a:pt x="63" y="87"/>
                    </a:cubicBezTo>
                    <a:cubicBezTo>
                      <a:pt x="63" y="87"/>
                      <a:pt x="62" y="87"/>
                      <a:pt x="62" y="87"/>
                    </a:cubicBezTo>
                    <a:cubicBezTo>
                      <a:pt x="62" y="87"/>
                      <a:pt x="62" y="87"/>
                      <a:pt x="62" y="87"/>
                    </a:cubicBezTo>
                    <a:cubicBezTo>
                      <a:pt x="64" y="84"/>
                      <a:pt x="64" y="84"/>
                      <a:pt x="64" y="84"/>
                    </a:cubicBezTo>
                    <a:cubicBezTo>
                      <a:pt x="64" y="85"/>
                      <a:pt x="64" y="85"/>
                      <a:pt x="64" y="85"/>
                    </a:cubicBezTo>
                    <a:cubicBezTo>
                      <a:pt x="64" y="85"/>
                      <a:pt x="64" y="85"/>
                      <a:pt x="64" y="86"/>
                    </a:cubicBezTo>
                    <a:cubicBezTo>
                      <a:pt x="64" y="86"/>
                      <a:pt x="65" y="87"/>
                      <a:pt x="65" y="88"/>
                    </a:cubicBezTo>
                    <a:cubicBezTo>
                      <a:pt x="69" y="96"/>
                      <a:pt x="69" y="96"/>
                      <a:pt x="69" y="96"/>
                    </a:cubicBezTo>
                    <a:cubicBezTo>
                      <a:pt x="70" y="98"/>
                      <a:pt x="71" y="99"/>
                      <a:pt x="71" y="99"/>
                    </a:cubicBezTo>
                    <a:cubicBezTo>
                      <a:pt x="71" y="100"/>
                      <a:pt x="71" y="101"/>
                      <a:pt x="71" y="102"/>
                    </a:cubicBezTo>
                    <a:cubicBezTo>
                      <a:pt x="70" y="102"/>
                      <a:pt x="70" y="102"/>
                      <a:pt x="69" y="103"/>
                    </a:cubicBezTo>
                    <a:cubicBezTo>
                      <a:pt x="69" y="103"/>
                      <a:pt x="68" y="102"/>
                      <a:pt x="68" y="102"/>
                    </a:cubicBezTo>
                    <a:cubicBezTo>
                      <a:pt x="68" y="102"/>
                      <a:pt x="67" y="102"/>
                      <a:pt x="67" y="101"/>
                    </a:cubicBezTo>
                    <a:cubicBezTo>
                      <a:pt x="67" y="101"/>
                      <a:pt x="67" y="100"/>
                      <a:pt x="68" y="100"/>
                    </a:cubicBezTo>
                    <a:cubicBezTo>
                      <a:pt x="68" y="100"/>
                      <a:pt x="68" y="100"/>
                      <a:pt x="69" y="100"/>
                    </a:cubicBezTo>
                    <a:cubicBezTo>
                      <a:pt x="69" y="99"/>
                      <a:pt x="69" y="100"/>
                      <a:pt x="70" y="100"/>
                    </a:cubicBezTo>
                    <a:cubicBezTo>
                      <a:pt x="70" y="100"/>
                      <a:pt x="70" y="100"/>
                      <a:pt x="70" y="100"/>
                    </a:cubicBezTo>
                    <a:cubicBezTo>
                      <a:pt x="70" y="100"/>
                      <a:pt x="70" y="100"/>
                      <a:pt x="70" y="100"/>
                    </a:cubicBezTo>
                    <a:cubicBezTo>
                      <a:pt x="70" y="100"/>
                      <a:pt x="71" y="100"/>
                      <a:pt x="70" y="99"/>
                    </a:cubicBezTo>
                    <a:cubicBezTo>
                      <a:pt x="70" y="99"/>
                      <a:pt x="70" y="98"/>
                      <a:pt x="69" y="97"/>
                    </a:cubicBezTo>
                    <a:cubicBezTo>
                      <a:pt x="69" y="96"/>
                      <a:pt x="69" y="96"/>
                      <a:pt x="69" y="96"/>
                    </a:cubicBezTo>
                    <a:close/>
                    <a:moveTo>
                      <a:pt x="69" y="75"/>
                    </a:moveTo>
                    <a:cubicBezTo>
                      <a:pt x="70" y="74"/>
                      <a:pt x="70" y="74"/>
                      <a:pt x="71" y="73"/>
                    </a:cubicBezTo>
                    <a:cubicBezTo>
                      <a:pt x="72" y="73"/>
                      <a:pt x="73" y="73"/>
                      <a:pt x="74" y="73"/>
                    </a:cubicBezTo>
                    <a:cubicBezTo>
                      <a:pt x="75" y="73"/>
                      <a:pt x="76" y="73"/>
                      <a:pt x="77" y="74"/>
                    </a:cubicBezTo>
                    <a:cubicBezTo>
                      <a:pt x="78" y="74"/>
                      <a:pt x="79" y="75"/>
                      <a:pt x="79" y="77"/>
                    </a:cubicBezTo>
                    <a:cubicBezTo>
                      <a:pt x="80" y="78"/>
                      <a:pt x="80" y="80"/>
                      <a:pt x="79" y="81"/>
                    </a:cubicBezTo>
                    <a:cubicBezTo>
                      <a:pt x="78" y="83"/>
                      <a:pt x="77" y="83"/>
                      <a:pt x="76" y="84"/>
                    </a:cubicBezTo>
                    <a:cubicBezTo>
                      <a:pt x="74" y="84"/>
                      <a:pt x="73" y="83"/>
                      <a:pt x="72" y="83"/>
                    </a:cubicBezTo>
                    <a:cubicBezTo>
                      <a:pt x="70" y="82"/>
                      <a:pt x="69" y="81"/>
                      <a:pt x="69" y="79"/>
                    </a:cubicBezTo>
                    <a:cubicBezTo>
                      <a:pt x="68" y="78"/>
                      <a:pt x="68" y="77"/>
                      <a:pt x="69" y="75"/>
                    </a:cubicBezTo>
                    <a:close/>
                    <a:moveTo>
                      <a:pt x="70" y="76"/>
                    </a:moveTo>
                    <a:cubicBezTo>
                      <a:pt x="70" y="76"/>
                      <a:pt x="70" y="76"/>
                      <a:pt x="70" y="77"/>
                    </a:cubicBezTo>
                    <a:cubicBezTo>
                      <a:pt x="70" y="77"/>
                      <a:pt x="70" y="78"/>
                      <a:pt x="71" y="78"/>
                    </a:cubicBezTo>
                    <a:cubicBezTo>
                      <a:pt x="72" y="79"/>
                      <a:pt x="73" y="79"/>
                      <a:pt x="74" y="80"/>
                    </a:cubicBezTo>
                    <a:cubicBezTo>
                      <a:pt x="75" y="81"/>
                      <a:pt x="75" y="81"/>
                      <a:pt x="76" y="81"/>
                    </a:cubicBezTo>
                    <a:cubicBezTo>
                      <a:pt x="77" y="81"/>
                      <a:pt x="77" y="81"/>
                      <a:pt x="77" y="81"/>
                    </a:cubicBezTo>
                    <a:cubicBezTo>
                      <a:pt x="78" y="81"/>
                      <a:pt x="78" y="81"/>
                      <a:pt x="78" y="81"/>
                    </a:cubicBezTo>
                    <a:cubicBezTo>
                      <a:pt x="78" y="80"/>
                      <a:pt x="78" y="80"/>
                      <a:pt x="78" y="80"/>
                    </a:cubicBezTo>
                    <a:cubicBezTo>
                      <a:pt x="78" y="79"/>
                      <a:pt x="78" y="79"/>
                      <a:pt x="78" y="79"/>
                    </a:cubicBezTo>
                    <a:cubicBezTo>
                      <a:pt x="77" y="78"/>
                      <a:pt x="76" y="77"/>
                      <a:pt x="74" y="76"/>
                    </a:cubicBezTo>
                    <a:cubicBezTo>
                      <a:pt x="73" y="76"/>
                      <a:pt x="72" y="75"/>
                      <a:pt x="72" y="75"/>
                    </a:cubicBezTo>
                    <a:cubicBezTo>
                      <a:pt x="71" y="75"/>
                      <a:pt x="71" y="75"/>
                      <a:pt x="70" y="75"/>
                    </a:cubicBezTo>
                    <a:cubicBezTo>
                      <a:pt x="70" y="75"/>
                      <a:pt x="70" y="75"/>
                      <a:pt x="70" y="76"/>
                    </a:cubicBezTo>
                    <a:close/>
                    <a:moveTo>
                      <a:pt x="76" y="65"/>
                    </a:moveTo>
                    <a:cubicBezTo>
                      <a:pt x="77" y="63"/>
                      <a:pt x="77" y="63"/>
                      <a:pt x="77" y="63"/>
                    </a:cubicBezTo>
                    <a:cubicBezTo>
                      <a:pt x="76" y="63"/>
                      <a:pt x="76" y="63"/>
                      <a:pt x="76" y="63"/>
                    </a:cubicBezTo>
                    <a:cubicBezTo>
                      <a:pt x="75" y="64"/>
                      <a:pt x="75" y="64"/>
                      <a:pt x="75" y="64"/>
                    </a:cubicBezTo>
                    <a:cubicBezTo>
                      <a:pt x="74" y="64"/>
                      <a:pt x="74" y="64"/>
                      <a:pt x="74" y="64"/>
                    </a:cubicBezTo>
                    <a:cubicBezTo>
                      <a:pt x="72" y="63"/>
                      <a:pt x="72" y="63"/>
                      <a:pt x="72" y="63"/>
                    </a:cubicBezTo>
                    <a:cubicBezTo>
                      <a:pt x="72" y="63"/>
                      <a:pt x="72" y="62"/>
                      <a:pt x="72" y="62"/>
                    </a:cubicBezTo>
                    <a:cubicBezTo>
                      <a:pt x="71" y="62"/>
                      <a:pt x="71" y="62"/>
                      <a:pt x="72" y="61"/>
                    </a:cubicBezTo>
                    <a:cubicBezTo>
                      <a:pt x="72" y="61"/>
                      <a:pt x="72" y="61"/>
                      <a:pt x="72" y="61"/>
                    </a:cubicBezTo>
                    <a:cubicBezTo>
                      <a:pt x="72" y="61"/>
                      <a:pt x="72" y="61"/>
                      <a:pt x="72" y="61"/>
                    </a:cubicBezTo>
                    <a:cubicBezTo>
                      <a:pt x="72" y="61"/>
                      <a:pt x="73" y="61"/>
                      <a:pt x="73" y="61"/>
                    </a:cubicBezTo>
                    <a:cubicBezTo>
                      <a:pt x="73" y="62"/>
                      <a:pt x="73" y="62"/>
                      <a:pt x="73" y="62"/>
                    </a:cubicBezTo>
                    <a:cubicBezTo>
                      <a:pt x="73" y="62"/>
                      <a:pt x="73" y="62"/>
                      <a:pt x="74" y="62"/>
                    </a:cubicBezTo>
                    <a:cubicBezTo>
                      <a:pt x="74" y="62"/>
                      <a:pt x="74" y="61"/>
                      <a:pt x="74" y="61"/>
                    </a:cubicBezTo>
                    <a:cubicBezTo>
                      <a:pt x="75" y="61"/>
                      <a:pt x="75" y="60"/>
                      <a:pt x="75" y="60"/>
                    </a:cubicBezTo>
                    <a:cubicBezTo>
                      <a:pt x="75" y="59"/>
                      <a:pt x="74" y="59"/>
                      <a:pt x="74" y="59"/>
                    </a:cubicBezTo>
                    <a:cubicBezTo>
                      <a:pt x="74" y="59"/>
                      <a:pt x="73" y="59"/>
                      <a:pt x="73" y="59"/>
                    </a:cubicBezTo>
                    <a:cubicBezTo>
                      <a:pt x="72" y="59"/>
                      <a:pt x="72" y="60"/>
                      <a:pt x="71" y="61"/>
                    </a:cubicBezTo>
                    <a:cubicBezTo>
                      <a:pt x="71" y="62"/>
                      <a:pt x="70" y="63"/>
                      <a:pt x="71" y="64"/>
                    </a:cubicBezTo>
                    <a:cubicBezTo>
                      <a:pt x="71" y="65"/>
                      <a:pt x="72" y="66"/>
                      <a:pt x="73" y="67"/>
                    </a:cubicBezTo>
                    <a:cubicBezTo>
                      <a:pt x="73" y="67"/>
                      <a:pt x="73" y="67"/>
                      <a:pt x="73" y="67"/>
                    </a:cubicBezTo>
                    <a:cubicBezTo>
                      <a:pt x="74" y="67"/>
                      <a:pt x="74" y="67"/>
                      <a:pt x="74" y="67"/>
                    </a:cubicBezTo>
                    <a:cubicBezTo>
                      <a:pt x="73" y="69"/>
                      <a:pt x="73" y="69"/>
                      <a:pt x="73" y="69"/>
                    </a:cubicBezTo>
                    <a:cubicBezTo>
                      <a:pt x="74" y="69"/>
                      <a:pt x="74" y="69"/>
                      <a:pt x="74" y="69"/>
                    </a:cubicBezTo>
                    <a:cubicBezTo>
                      <a:pt x="75" y="68"/>
                      <a:pt x="75" y="68"/>
                      <a:pt x="75" y="68"/>
                    </a:cubicBezTo>
                    <a:cubicBezTo>
                      <a:pt x="81" y="71"/>
                      <a:pt x="81" y="71"/>
                      <a:pt x="81" y="71"/>
                    </a:cubicBezTo>
                    <a:cubicBezTo>
                      <a:pt x="82" y="72"/>
                      <a:pt x="82" y="72"/>
                      <a:pt x="82" y="72"/>
                    </a:cubicBezTo>
                    <a:cubicBezTo>
                      <a:pt x="82" y="72"/>
                      <a:pt x="82" y="72"/>
                      <a:pt x="82" y="73"/>
                    </a:cubicBezTo>
                    <a:cubicBezTo>
                      <a:pt x="82" y="73"/>
                      <a:pt x="82" y="73"/>
                      <a:pt x="82" y="74"/>
                    </a:cubicBezTo>
                    <a:cubicBezTo>
                      <a:pt x="82" y="74"/>
                      <a:pt x="82" y="74"/>
                      <a:pt x="82" y="74"/>
                    </a:cubicBezTo>
                    <a:cubicBezTo>
                      <a:pt x="85" y="68"/>
                      <a:pt x="85" y="68"/>
                      <a:pt x="85" y="68"/>
                    </a:cubicBezTo>
                    <a:cubicBezTo>
                      <a:pt x="85" y="68"/>
                      <a:pt x="85" y="68"/>
                      <a:pt x="85" y="68"/>
                    </a:cubicBezTo>
                    <a:cubicBezTo>
                      <a:pt x="85" y="68"/>
                      <a:pt x="84" y="69"/>
                      <a:pt x="84" y="69"/>
                    </a:cubicBezTo>
                    <a:cubicBezTo>
                      <a:pt x="84" y="69"/>
                      <a:pt x="83" y="69"/>
                      <a:pt x="83" y="68"/>
                    </a:cubicBezTo>
                    <a:cubicBezTo>
                      <a:pt x="76" y="65"/>
                      <a:pt x="76" y="65"/>
                      <a:pt x="76" y="65"/>
                    </a:cubicBezTo>
                    <a:close/>
                    <a:moveTo>
                      <a:pt x="79" y="41"/>
                    </a:moveTo>
                    <a:cubicBezTo>
                      <a:pt x="84" y="43"/>
                      <a:pt x="84" y="43"/>
                      <a:pt x="84" y="43"/>
                    </a:cubicBezTo>
                    <a:cubicBezTo>
                      <a:pt x="84" y="43"/>
                      <a:pt x="84" y="43"/>
                      <a:pt x="84" y="43"/>
                    </a:cubicBezTo>
                    <a:cubicBezTo>
                      <a:pt x="83" y="43"/>
                      <a:pt x="81" y="43"/>
                      <a:pt x="80" y="44"/>
                    </a:cubicBezTo>
                    <a:cubicBezTo>
                      <a:pt x="79" y="44"/>
                      <a:pt x="79" y="45"/>
                      <a:pt x="78" y="46"/>
                    </a:cubicBezTo>
                    <a:cubicBezTo>
                      <a:pt x="78" y="47"/>
                      <a:pt x="78" y="48"/>
                      <a:pt x="78" y="49"/>
                    </a:cubicBezTo>
                    <a:cubicBezTo>
                      <a:pt x="78" y="50"/>
                      <a:pt x="79" y="51"/>
                      <a:pt x="79" y="52"/>
                    </a:cubicBezTo>
                    <a:cubicBezTo>
                      <a:pt x="80" y="53"/>
                      <a:pt x="81" y="53"/>
                      <a:pt x="83" y="54"/>
                    </a:cubicBezTo>
                    <a:cubicBezTo>
                      <a:pt x="84" y="54"/>
                      <a:pt x="85" y="55"/>
                      <a:pt x="86" y="55"/>
                    </a:cubicBezTo>
                    <a:cubicBezTo>
                      <a:pt x="87" y="55"/>
                      <a:pt x="88" y="55"/>
                      <a:pt x="89" y="54"/>
                    </a:cubicBezTo>
                    <a:cubicBezTo>
                      <a:pt x="90" y="54"/>
                      <a:pt x="91" y="53"/>
                      <a:pt x="91" y="52"/>
                    </a:cubicBezTo>
                    <a:cubicBezTo>
                      <a:pt x="91" y="51"/>
                      <a:pt x="92" y="50"/>
                      <a:pt x="91" y="49"/>
                    </a:cubicBezTo>
                    <a:cubicBezTo>
                      <a:pt x="91" y="48"/>
                      <a:pt x="91" y="47"/>
                      <a:pt x="90" y="46"/>
                    </a:cubicBezTo>
                    <a:cubicBezTo>
                      <a:pt x="92" y="46"/>
                      <a:pt x="92" y="46"/>
                      <a:pt x="92" y="46"/>
                    </a:cubicBezTo>
                    <a:cubicBezTo>
                      <a:pt x="92" y="47"/>
                      <a:pt x="92" y="49"/>
                      <a:pt x="92" y="50"/>
                    </a:cubicBezTo>
                    <a:cubicBezTo>
                      <a:pt x="92" y="51"/>
                      <a:pt x="92" y="52"/>
                      <a:pt x="92" y="53"/>
                    </a:cubicBezTo>
                    <a:cubicBezTo>
                      <a:pt x="91" y="55"/>
                      <a:pt x="90" y="56"/>
                      <a:pt x="89" y="57"/>
                    </a:cubicBezTo>
                    <a:cubicBezTo>
                      <a:pt x="88" y="58"/>
                      <a:pt x="87" y="58"/>
                      <a:pt x="86" y="59"/>
                    </a:cubicBezTo>
                    <a:cubicBezTo>
                      <a:pt x="84" y="59"/>
                      <a:pt x="83" y="59"/>
                      <a:pt x="82" y="58"/>
                    </a:cubicBezTo>
                    <a:cubicBezTo>
                      <a:pt x="80" y="58"/>
                      <a:pt x="79" y="57"/>
                      <a:pt x="78" y="55"/>
                    </a:cubicBezTo>
                    <a:cubicBezTo>
                      <a:pt x="77" y="54"/>
                      <a:pt x="77" y="53"/>
                      <a:pt x="76" y="51"/>
                    </a:cubicBezTo>
                    <a:cubicBezTo>
                      <a:pt x="76" y="50"/>
                      <a:pt x="76" y="48"/>
                      <a:pt x="77" y="47"/>
                    </a:cubicBezTo>
                    <a:cubicBezTo>
                      <a:pt x="77" y="46"/>
                      <a:pt x="78" y="45"/>
                      <a:pt x="79" y="44"/>
                    </a:cubicBezTo>
                    <a:cubicBezTo>
                      <a:pt x="79" y="43"/>
                      <a:pt x="80" y="43"/>
                      <a:pt x="80" y="42"/>
                    </a:cubicBezTo>
                    <a:cubicBezTo>
                      <a:pt x="80" y="42"/>
                      <a:pt x="80" y="42"/>
                      <a:pt x="80" y="42"/>
                    </a:cubicBezTo>
                    <a:cubicBezTo>
                      <a:pt x="80" y="42"/>
                      <a:pt x="79" y="41"/>
                      <a:pt x="79" y="41"/>
                    </a:cubicBezTo>
                    <a:cubicBezTo>
                      <a:pt x="79" y="41"/>
                      <a:pt x="79" y="41"/>
                      <a:pt x="79" y="41"/>
                    </a:cubicBezTo>
                    <a:close/>
                    <a:moveTo>
                      <a:pt x="82" y="36"/>
                    </a:moveTo>
                    <a:cubicBezTo>
                      <a:pt x="80" y="40"/>
                      <a:pt x="80" y="40"/>
                      <a:pt x="80" y="40"/>
                    </a:cubicBezTo>
                    <a:cubicBezTo>
                      <a:pt x="81" y="40"/>
                      <a:pt x="81" y="40"/>
                      <a:pt x="81" y="40"/>
                    </a:cubicBezTo>
                    <a:cubicBezTo>
                      <a:pt x="81" y="40"/>
                      <a:pt x="81" y="40"/>
                      <a:pt x="82" y="40"/>
                    </a:cubicBezTo>
                    <a:cubicBezTo>
                      <a:pt x="82" y="40"/>
                      <a:pt x="82" y="40"/>
                      <a:pt x="83" y="40"/>
                    </a:cubicBezTo>
                    <a:cubicBezTo>
                      <a:pt x="93" y="43"/>
                      <a:pt x="93" y="43"/>
                      <a:pt x="93" y="43"/>
                    </a:cubicBezTo>
                    <a:cubicBezTo>
                      <a:pt x="94" y="43"/>
                      <a:pt x="94" y="43"/>
                      <a:pt x="95" y="44"/>
                    </a:cubicBezTo>
                    <a:cubicBezTo>
                      <a:pt x="95" y="44"/>
                      <a:pt x="95" y="44"/>
                      <a:pt x="95" y="45"/>
                    </a:cubicBezTo>
                    <a:cubicBezTo>
                      <a:pt x="95" y="45"/>
                      <a:pt x="95" y="45"/>
                      <a:pt x="95" y="45"/>
                    </a:cubicBezTo>
                    <a:cubicBezTo>
                      <a:pt x="97" y="39"/>
                      <a:pt x="97" y="39"/>
                      <a:pt x="97" y="39"/>
                    </a:cubicBezTo>
                    <a:cubicBezTo>
                      <a:pt x="96" y="39"/>
                      <a:pt x="96" y="39"/>
                      <a:pt x="96" y="39"/>
                    </a:cubicBezTo>
                    <a:cubicBezTo>
                      <a:pt x="96" y="40"/>
                      <a:pt x="96" y="40"/>
                      <a:pt x="96" y="40"/>
                    </a:cubicBezTo>
                    <a:cubicBezTo>
                      <a:pt x="95" y="40"/>
                      <a:pt x="95" y="40"/>
                      <a:pt x="94" y="40"/>
                    </a:cubicBezTo>
                    <a:cubicBezTo>
                      <a:pt x="89" y="38"/>
                      <a:pt x="89" y="38"/>
                      <a:pt x="89" y="38"/>
                    </a:cubicBezTo>
                    <a:cubicBezTo>
                      <a:pt x="88" y="38"/>
                      <a:pt x="88" y="37"/>
                      <a:pt x="88" y="37"/>
                    </a:cubicBezTo>
                    <a:cubicBezTo>
                      <a:pt x="88" y="37"/>
                      <a:pt x="88" y="36"/>
                      <a:pt x="88" y="36"/>
                    </a:cubicBezTo>
                    <a:cubicBezTo>
                      <a:pt x="88" y="36"/>
                      <a:pt x="88" y="36"/>
                      <a:pt x="88" y="35"/>
                    </a:cubicBezTo>
                    <a:cubicBezTo>
                      <a:pt x="88" y="35"/>
                      <a:pt x="89" y="35"/>
                      <a:pt x="89" y="35"/>
                    </a:cubicBezTo>
                    <a:cubicBezTo>
                      <a:pt x="89" y="35"/>
                      <a:pt x="90" y="35"/>
                      <a:pt x="90" y="36"/>
                    </a:cubicBezTo>
                    <a:cubicBezTo>
                      <a:pt x="95" y="37"/>
                      <a:pt x="95" y="37"/>
                      <a:pt x="95" y="37"/>
                    </a:cubicBezTo>
                    <a:cubicBezTo>
                      <a:pt x="96" y="37"/>
                      <a:pt x="96" y="37"/>
                      <a:pt x="96" y="38"/>
                    </a:cubicBezTo>
                    <a:cubicBezTo>
                      <a:pt x="96" y="38"/>
                      <a:pt x="96" y="38"/>
                      <a:pt x="96" y="39"/>
                    </a:cubicBezTo>
                    <a:cubicBezTo>
                      <a:pt x="97" y="39"/>
                      <a:pt x="97" y="39"/>
                      <a:pt x="97" y="39"/>
                    </a:cubicBezTo>
                    <a:cubicBezTo>
                      <a:pt x="98" y="33"/>
                      <a:pt x="98" y="33"/>
                      <a:pt x="98" y="33"/>
                    </a:cubicBezTo>
                    <a:cubicBezTo>
                      <a:pt x="98" y="33"/>
                      <a:pt x="98" y="33"/>
                      <a:pt x="98" y="33"/>
                    </a:cubicBezTo>
                    <a:cubicBezTo>
                      <a:pt x="98" y="34"/>
                      <a:pt x="98" y="34"/>
                      <a:pt x="97" y="34"/>
                    </a:cubicBezTo>
                    <a:cubicBezTo>
                      <a:pt x="97" y="34"/>
                      <a:pt x="97" y="34"/>
                      <a:pt x="96" y="34"/>
                    </a:cubicBezTo>
                    <a:cubicBezTo>
                      <a:pt x="92" y="33"/>
                      <a:pt x="92" y="33"/>
                      <a:pt x="92" y="33"/>
                    </a:cubicBezTo>
                    <a:cubicBezTo>
                      <a:pt x="91" y="32"/>
                      <a:pt x="90" y="32"/>
                      <a:pt x="89" y="32"/>
                    </a:cubicBezTo>
                    <a:cubicBezTo>
                      <a:pt x="89" y="32"/>
                      <a:pt x="88" y="32"/>
                      <a:pt x="88" y="33"/>
                    </a:cubicBezTo>
                    <a:cubicBezTo>
                      <a:pt x="87" y="33"/>
                      <a:pt x="87" y="34"/>
                      <a:pt x="87" y="34"/>
                    </a:cubicBezTo>
                    <a:cubicBezTo>
                      <a:pt x="87" y="35"/>
                      <a:pt x="87" y="35"/>
                      <a:pt x="87" y="36"/>
                    </a:cubicBezTo>
                    <a:cubicBezTo>
                      <a:pt x="87" y="36"/>
                      <a:pt x="87" y="37"/>
                      <a:pt x="88" y="38"/>
                    </a:cubicBezTo>
                    <a:cubicBezTo>
                      <a:pt x="82" y="36"/>
                      <a:pt x="82" y="36"/>
                      <a:pt x="82" y="36"/>
                    </a:cubicBezTo>
                    <a:close/>
                    <a:moveTo>
                      <a:pt x="85" y="26"/>
                    </a:moveTo>
                    <a:cubicBezTo>
                      <a:pt x="85" y="26"/>
                      <a:pt x="85" y="25"/>
                      <a:pt x="86" y="25"/>
                    </a:cubicBezTo>
                    <a:cubicBezTo>
                      <a:pt x="86" y="25"/>
                      <a:pt x="87" y="25"/>
                      <a:pt x="87" y="25"/>
                    </a:cubicBezTo>
                    <a:cubicBezTo>
                      <a:pt x="88" y="25"/>
                      <a:pt x="88" y="25"/>
                      <a:pt x="88" y="25"/>
                    </a:cubicBezTo>
                    <a:cubicBezTo>
                      <a:pt x="88" y="26"/>
                      <a:pt x="88" y="26"/>
                      <a:pt x="88" y="27"/>
                    </a:cubicBezTo>
                    <a:cubicBezTo>
                      <a:pt x="88" y="27"/>
                      <a:pt x="88" y="28"/>
                      <a:pt x="88" y="28"/>
                    </a:cubicBezTo>
                    <a:cubicBezTo>
                      <a:pt x="87" y="28"/>
                      <a:pt x="87" y="28"/>
                      <a:pt x="86" y="28"/>
                    </a:cubicBezTo>
                    <a:cubicBezTo>
                      <a:pt x="86" y="28"/>
                      <a:pt x="86" y="28"/>
                      <a:pt x="85" y="28"/>
                    </a:cubicBezTo>
                    <a:cubicBezTo>
                      <a:pt x="85" y="27"/>
                      <a:pt x="85" y="27"/>
                      <a:pt x="85" y="26"/>
                    </a:cubicBezTo>
                    <a:close/>
                    <a:moveTo>
                      <a:pt x="90" y="26"/>
                    </a:moveTo>
                    <a:cubicBezTo>
                      <a:pt x="98" y="27"/>
                      <a:pt x="98" y="27"/>
                      <a:pt x="98" y="27"/>
                    </a:cubicBezTo>
                    <a:cubicBezTo>
                      <a:pt x="99" y="27"/>
                      <a:pt x="100" y="27"/>
                      <a:pt x="100" y="27"/>
                    </a:cubicBezTo>
                    <a:cubicBezTo>
                      <a:pt x="100" y="27"/>
                      <a:pt x="100" y="27"/>
                      <a:pt x="100" y="26"/>
                    </a:cubicBezTo>
                    <a:cubicBezTo>
                      <a:pt x="101" y="26"/>
                      <a:pt x="101" y="26"/>
                      <a:pt x="101" y="26"/>
                    </a:cubicBezTo>
                    <a:cubicBezTo>
                      <a:pt x="100" y="32"/>
                      <a:pt x="100" y="32"/>
                      <a:pt x="100" y="32"/>
                    </a:cubicBezTo>
                    <a:cubicBezTo>
                      <a:pt x="99" y="32"/>
                      <a:pt x="99" y="32"/>
                      <a:pt x="99" y="32"/>
                    </a:cubicBezTo>
                    <a:cubicBezTo>
                      <a:pt x="99" y="32"/>
                      <a:pt x="99" y="31"/>
                      <a:pt x="99" y="31"/>
                    </a:cubicBezTo>
                    <a:cubicBezTo>
                      <a:pt x="99" y="31"/>
                      <a:pt x="99" y="31"/>
                      <a:pt x="98" y="30"/>
                    </a:cubicBezTo>
                    <a:cubicBezTo>
                      <a:pt x="92" y="29"/>
                      <a:pt x="92" y="29"/>
                      <a:pt x="92" y="29"/>
                    </a:cubicBezTo>
                    <a:cubicBezTo>
                      <a:pt x="91" y="29"/>
                      <a:pt x="91" y="29"/>
                      <a:pt x="90" y="29"/>
                    </a:cubicBezTo>
                    <a:cubicBezTo>
                      <a:pt x="90" y="29"/>
                      <a:pt x="90" y="30"/>
                      <a:pt x="90" y="30"/>
                    </a:cubicBezTo>
                    <a:cubicBezTo>
                      <a:pt x="89" y="30"/>
                      <a:pt x="89" y="30"/>
                      <a:pt x="89" y="30"/>
                    </a:cubicBezTo>
                    <a:cubicBezTo>
                      <a:pt x="90" y="26"/>
                      <a:pt x="90" y="26"/>
                      <a:pt x="90" y="26"/>
                    </a:cubicBezTo>
                    <a:close/>
                    <a:moveTo>
                      <a:pt x="91" y="18"/>
                    </a:moveTo>
                    <a:cubicBezTo>
                      <a:pt x="93" y="18"/>
                      <a:pt x="93" y="18"/>
                      <a:pt x="93" y="18"/>
                    </a:cubicBezTo>
                    <a:cubicBezTo>
                      <a:pt x="92" y="18"/>
                      <a:pt x="92" y="17"/>
                      <a:pt x="92" y="16"/>
                    </a:cubicBezTo>
                    <a:cubicBezTo>
                      <a:pt x="91" y="16"/>
                      <a:pt x="91" y="15"/>
                      <a:pt x="91" y="15"/>
                    </a:cubicBezTo>
                    <a:cubicBezTo>
                      <a:pt x="92" y="14"/>
                      <a:pt x="92" y="13"/>
                      <a:pt x="92" y="13"/>
                    </a:cubicBezTo>
                    <a:cubicBezTo>
                      <a:pt x="93" y="13"/>
                      <a:pt x="93" y="12"/>
                      <a:pt x="94" y="12"/>
                    </a:cubicBezTo>
                    <a:cubicBezTo>
                      <a:pt x="94" y="12"/>
                      <a:pt x="95" y="12"/>
                      <a:pt x="96" y="12"/>
                    </a:cubicBezTo>
                    <a:cubicBezTo>
                      <a:pt x="100" y="13"/>
                      <a:pt x="100" y="13"/>
                      <a:pt x="100" y="13"/>
                    </a:cubicBezTo>
                    <a:cubicBezTo>
                      <a:pt x="101" y="13"/>
                      <a:pt x="102" y="13"/>
                      <a:pt x="102" y="13"/>
                    </a:cubicBezTo>
                    <a:cubicBezTo>
                      <a:pt x="102" y="13"/>
                      <a:pt x="102" y="13"/>
                      <a:pt x="102" y="12"/>
                    </a:cubicBezTo>
                    <a:cubicBezTo>
                      <a:pt x="103" y="12"/>
                      <a:pt x="103" y="12"/>
                      <a:pt x="103" y="12"/>
                    </a:cubicBezTo>
                    <a:cubicBezTo>
                      <a:pt x="102" y="18"/>
                      <a:pt x="102" y="18"/>
                      <a:pt x="102" y="18"/>
                    </a:cubicBezTo>
                    <a:cubicBezTo>
                      <a:pt x="102" y="18"/>
                      <a:pt x="102" y="18"/>
                      <a:pt x="102" y="18"/>
                    </a:cubicBezTo>
                    <a:cubicBezTo>
                      <a:pt x="102" y="17"/>
                      <a:pt x="101" y="17"/>
                      <a:pt x="101" y="17"/>
                    </a:cubicBezTo>
                    <a:cubicBezTo>
                      <a:pt x="101" y="17"/>
                      <a:pt x="101" y="16"/>
                      <a:pt x="100" y="16"/>
                    </a:cubicBezTo>
                    <a:cubicBezTo>
                      <a:pt x="95" y="16"/>
                      <a:pt x="95" y="16"/>
                      <a:pt x="95" y="16"/>
                    </a:cubicBezTo>
                    <a:cubicBezTo>
                      <a:pt x="94" y="16"/>
                      <a:pt x="94" y="16"/>
                      <a:pt x="94" y="16"/>
                    </a:cubicBezTo>
                    <a:cubicBezTo>
                      <a:pt x="93" y="16"/>
                      <a:pt x="93" y="16"/>
                      <a:pt x="93" y="16"/>
                    </a:cubicBezTo>
                    <a:cubicBezTo>
                      <a:pt x="93" y="16"/>
                      <a:pt x="93" y="16"/>
                      <a:pt x="93" y="16"/>
                    </a:cubicBezTo>
                    <a:cubicBezTo>
                      <a:pt x="93" y="17"/>
                      <a:pt x="93" y="18"/>
                      <a:pt x="94" y="18"/>
                    </a:cubicBezTo>
                    <a:cubicBezTo>
                      <a:pt x="99" y="19"/>
                      <a:pt x="99" y="19"/>
                      <a:pt x="99" y="19"/>
                    </a:cubicBezTo>
                    <a:cubicBezTo>
                      <a:pt x="100" y="19"/>
                      <a:pt x="101" y="19"/>
                      <a:pt x="101" y="19"/>
                    </a:cubicBezTo>
                    <a:cubicBezTo>
                      <a:pt x="101" y="19"/>
                      <a:pt x="101" y="19"/>
                      <a:pt x="101" y="18"/>
                    </a:cubicBezTo>
                    <a:cubicBezTo>
                      <a:pt x="102" y="19"/>
                      <a:pt x="102" y="19"/>
                      <a:pt x="102" y="19"/>
                    </a:cubicBezTo>
                    <a:cubicBezTo>
                      <a:pt x="101" y="24"/>
                      <a:pt x="101" y="24"/>
                      <a:pt x="101" y="24"/>
                    </a:cubicBezTo>
                    <a:cubicBezTo>
                      <a:pt x="101" y="24"/>
                      <a:pt x="101" y="24"/>
                      <a:pt x="101" y="24"/>
                    </a:cubicBezTo>
                    <a:cubicBezTo>
                      <a:pt x="101" y="24"/>
                      <a:pt x="101" y="23"/>
                      <a:pt x="100" y="23"/>
                    </a:cubicBezTo>
                    <a:cubicBezTo>
                      <a:pt x="100" y="23"/>
                      <a:pt x="100" y="23"/>
                      <a:pt x="99" y="23"/>
                    </a:cubicBezTo>
                    <a:cubicBezTo>
                      <a:pt x="93" y="22"/>
                      <a:pt x="93" y="22"/>
                      <a:pt x="93" y="22"/>
                    </a:cubicBezTo>
                    <a:cubicBezTo>
                      <a:pt x="92" y="22"/>
                      <a:pt x="92" y="22"/>
                      <a:pt x="92" y="22"/>
                    </a:cubicBezTo>
                    <a:cubicBezTo>
                      <a:pt x="91" y="22"/>
                      <a:pt x="91" y="22"/>
                      <a:pt x="91" y="23"/>
                    </a:cubicBezTo>
                    <a:cubicBezTo>
                      <a:pt x="91" y="23"/>
                      <a:pt x="91" y="23"/>
                      <a:pt x="91" y="23"/>
                    </a:cubicBezTo>
                    <a:cubicBezTo>
                      <a:pt x="91" y="18"/>
                      <a:pt x="91" y="18"/>
                      <a:pt x="91" y="18"/>
                    </a:cubicBezTo>
                    <a:close/>
                    <a:moveTo>
                      <a:pt x="103" y="4"/>
                    </a:moveTo>
                    <a:cubicBezTo>
                      <a:pt x="104" y="6"/>
                      <a:pt x="104" y="7"/>
                      <a:pt x="104" y="8"/>
                    </a:cubicBezTo>
                    <a:cubicBezTo>
                      <a:pt x="104" y="9"/>
                      <a:pt x="104" y="9"/>
                      <a:pt x="104" y="10"/>
                    </a:cubicBezTo>
                    <a:cubicBezTo>
                      <a:pt x="103" y="10"/>
                      <a:pt x="103" y="10"/>
                      <a:pt x="102" y="10"/>
                    </a:cubicBezTo>
                    <a:cubicBezTo>
                      <a:pt x="101" y="10"/>
                      <a:pt x="101" y="10"/>
                      <a:pt x="100" y="9"/>
                    </a:cubicBezTo>
                    <a:cubicBezTo>
                      <a:pt x="99" y="8"/>
                      <a:pt x="99" y="7"/>
                      <a:pt x="98" y="4"/>
                    </a:cubicBezTo>
                    <a:cubicBezTo>
                      <a:pt x="97" y="4"/>
                      <a:pt x="97" y="4"/>
                      <a:pt x="97" y="4"/>
                    </a:cubicBezTo>
                    <a:cubicBezTo>
                      <a:pt x="96" y="4"/>
                      <a:pt x="96" y="4"/>
                      <a:pt x="95" y="4"/>
                    </a:cubicBezTo>
                    <a:cubicBezTo>
                      <a:pt x="95" y="4"/>
                      <a:pt x="95" y="4"/>
                      <a:pt x="95" y="4"/>
                    </a:cubicBezTo>
                    <a:cubicBezTo>
                      <a:pt x="95" y="5"/>
                      <a:pt x="94" y="5"/>
                      <a:pt x="94" y="5"/>
                    </a:cubicBezTo>
                    <a:cubicBezTo>
                      <a:pt x="94" y="6"/>
                      <a:pt x="94" y="6"/>
                      <a:pt x="95" y="7"/>
                    </a:cubicBezTo>
                    <a:cubicBezTo>
                      <a:pt x="95" y="7"/>
                      <a:pt x="95" y="7"/>
                      <a:pt x="95" y="7"/>
                    </a:cubicBezTo>
                    <a:cubicBezTo>
                      <a:pt x="95" y="7"/>
                      <a:pt x="95" y="7"/>
                      <a:pt x="96" y="7"/>
                    </a:cubicBezTo>
                    <a:cubicBezTo>
                      <a:pt x="96" y="6"/>
                      <a:pt x="96" y="6"/>
                      <a:pt x="97" y="6"/>
                    </a:cubicBezTo>
                    <a:cubicBezTo>
                      <a:pt x="97" y="6"/>
                      <a:pt x="97" y="6"/>
                      <a:pt x="98" y="7"/>
                    </a:cubicBezTo>
                    <a:cubicBezTo>
                      <a:pt x="98" y="7"/>
                      <a:pt x="98" y="7"/>
                      <a:pt x="98" y="8"/>
                    </a:cubicBezTo>
                    <a:cubicBezTo>
                      <a:pt x="98" y="8"/>
                      <a:pt x="98" y="9"/>
                      <a:pt x="97" y="9"/>
                    </a:cubicBezTo>
                    <a:cubicBezTo>
                      <a:pt x="97" y="9"/>
                      <a:pt x="97" y="10"/>
                      <a:pt x="96" y="10"/>
                    </a:cubicBezTo>
                    <a:cubicBezTo>
                      <a:pt x="96" y="9"/>
                      <a:pt x="95" y="9"/>
                      <a:pt x="95" y="9"/>
                    </a:cubicBezTo>
                    <a:cubicBezTo>
                      <a:pt x="94" y="8"/>
                      <a:pt x="94" y="8"/>
                      <a:pt x="94" y="7"/>
                    </a:cubicBezTo>
                    <a:cubicBezTo>
                      <a:pt x="94" y="6"/>
                      <a:pt x="94" y="5"/>
                      <a:pt x="94" y="4"/>
                    </a:cubicBezTo>
                    <a:cubicBezTo>
                      <a:pt x="94" y="3"/>
                      <a:pt x="94" y="2"/>
                      <a:pt x="94" y="2"/>
                    </a:cubicBezTo>
                    <a:cubicBezTo>
                      <a:pt x="95" y="1"/>
                      <a:pt x="95" y="1"/>
                      <a:pt x="96" y="1"/>
                    </a:cubicBezTo>
                    <a:cubicBezTo>
                      <a:pt x="96" y="1"/>
                      <a:pt x="97" y="1"/>
                      <a:pt x="98" y="1"/>
                    </a:cubicBezTo>
                    <a:cubicBezTo>
                      <a:pt x="102" y="1"/>
                      <a:pt x="102" y="1"/>
                      <a:pt x="102" y="1"/>
                    </a:cubicBezTo>
                    <a:cubicBezTo>
                      <a:pt x="103" y="1"/>
                      <a:pt x="103" y="1"/>
                      <a:pt x="103" y="1"/>
                    </a:cubicBezTo>
                    <a:cubicBezTo>
                      <a:pt x="103" y="1"/>
                      <a:pt x="103" y="1"/>
                      <a:pt x="103" y="1"/>
                    </a:cubicBezTo>
                    <a:cubicBezTo>
                      <a:pt x="103" y="1"/>
                      <a:pt x="104" y="1"/>
                      <a:pt x="104" y="1"/>
                    </a:cubicBezTo>
                    <a:cubicBezTo>
                      <a:pt x="104" y="0"/>
                      <a:pt x="103" y="0"/>
                      <a:pt x="103" y="0"/>
                    </a:cubicBezTo>
                    <a:cubicBezTo>
                      <a:pt x="103" y="0"/>
                      <a:pt x="103" y="0"/>
                      <a:pt x="103" y="0"/>
                    </a:cubicBezTo>
                    <a:cubicBezTo>
                      <a:pt x="104" y="0"/>
                      <a:pt x="104" y="1"/>
                      <a:pt x="105" y="1"/>
                    </a:cubicBezTo>
                    <a:cubicBezTo>
                      <a:pt x="105" y="1"/>
                      <a:pt x="105" y="2"/>
                      <a:pt x="105" y="3"/>
                    </a:cubicBezTo>
                    <a:cubicBezTo>
                      <a:pt x="105" y="3"/>
                      <a:pt x="105" y="4"/>
                      <a:pt x="104" y="4"/>
                    </a:cubicBezTo>
                    <a:cubicBezTo>
                      <a:pt x="104" y="4"/>
                      <a:pt x="104" y="4"/>
                      <a:pt x="103" y="4"/>
                    </a:cubicBezTo>
                    <a:close/>
                    <a:moveTo>
                      <a:pt x="102" y="4"/>
                    </a:moveTo>
                    <a:cubicBezTo>
                      <a:pt x="99" y="4"/>
                      <a:pt x="99" y="4"/>
                      <a:pt x="99" y="4"/>
                    </a:cubicBezTo>
                    <a:cubicBezTo>
                      <a:pt x="99" y="5"/>
                      <a:pt x="100" y="6"/>
                      <a:pt x="100" y="6"/>
                    </a:cubicBezTo>
                    <a:cubicBezTo>
                      <a:pt x="101" y="7"/>
                      <a:pt x="101" y="7"/>
                      <a:pt x="101" y="7"/>
                    </a:cubicBezTo>
                    <a:cubicBezTo>
                      <a:pt x="102" y="7"/>
                      <a:pt x="102" y="7"/>
                      <a:pt x="102" y="7"/>
                    </a:cubicBezTo>
                    <a:cubicBezTo>
                      <a:pt x="102" y="6"/>
                      <a:pt x="103" y="6"/>
                      <a:pt x="103" y="6"/>
                    </a:cubicBezTo>
                    <a:cubicBezTo>
                      <a:pt x="103" y="5"/>
                      <a:pt x="102" y="5"/>
                      <a:pt x="102" y="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îṧliḋè">
                <a:extLst>
                  <a:ext uri="{FF2B5EF4-FFF2-40B4-BE49-F238E27FC236}">
                    <a16:creationId xmlns:a16="http://schemas.microsoft.com/office/drawing/2014/main" id="{D69051EE-A3D2-424B-B60D-46BCA7E97CB3}"/>
                  </a:ext>
                </a:extLst>
              </p:cNvPr>
              <p:cNvSpPr/>
              <p:nvPr/>
            </p:nvSpPr>
            <p:spPr bwMode="auto">
              <a:xfrm>
                <a:off x="2622550" y="2797175"/>
                <a:ext cx="1260475" cy="1266825"/>
              </a:xfrm>
              <a:custGeom>
                <a:avLst/>
                <a:gdLst>
                  <a:gd name="T0" fmla="*/ 191 w 382"/>
                  <a:gd name="T1" fmla="*/ 0 h 382"/>
                  <a:gd name="T2" fmla="*/ 382 w 382"/>
                  <a:gd name="T3" fmla="*/ 191 h 382"/>
                  <a:gd name="T4" fmla="*/ 191 w 382"/>
                  <a:gd name="T5" fmla="*/ 382 h 382"/>
                  <a:gd name="T6" fmla="*/ 0 w 382"/>
                  <a:gd name="T7" fmla="*/ 191 h 382"/>
                  <a:gd name="T8" fmla="*/ 191 w 382"/>
                  <a:gd name="T9" fmla="*/ 0 h 382"/>
                  <a:gd name="T10" fmla="*/ 191 w 382"/>
                  <a:gd name="T11" fmla="*/ 10 h 382"/>
                  <a:gd name="T12" fmla="*/ 10 w 382"/>
                  <a:gd name="T13" fmla="*/ 191 h 382"/>
                  <a:gd name="T14" fmla="*/ 191 w 382"/>
                  <a:gd name="T15" fmla="*/ 372 h 382"/>
                  <a:gd name="T16" fmla="*/ 372 w 382"/>
                  <a:gd name="T17" fmla="*/ 191 h 382"/>
                  <a:gd name="T18" fmla="*/ 191 w 382"/>
                  <a:gd name="T19" fmla="*/ 1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2" h="382">
                    <a:moveTo>
                      <a:pt x="191" y="0"/>
                    </a:moveTo>
                    <a:cubicBezTo>
                      <a:pt x="296" y="0"/>
                      <a:pt x="382" y="86"/>
                      <a:pt x="382" y="191"/>
                    </a:cubicBezTo>
                    <a:cubicBezTo>
                      <a:pt x="382" y="296"/>
                      <a:pt x="296" y="382"/>
                      <a:pt x="191" y="382"/>
                    </a:cubicBezTo>
                    <a:cubicBezTo>
                      <a:pt x="85" y="382"/>
                      <a:pt x="0" y="296"/>
                      <a:pt x="0" y="191"/>
                    </a:cubicBezTo>
                    <a:cubicBezTo>
                      <a:pt x="0" y="86"/>
                      <a:pt x="85" y="0"/>
                      <a:pt x="191" y="0"/>
                    </a:cubicBezTo>
                    <a:close/>
                    <a:moveTo>
                      <a:pt x="191" y="10"/>
                    </a:moveTo>
                    <a:cubicBezTo>
                      <a:pt x="91" y="10"/>
                      <a:pt x="10" y="92"/>
                      <a:pt x="10" y="191"/>
                    </a:cubicBezTo>
                    <a:cubicBezTo>
                      <a:pt x="10" y="291"/>
                      <a:pt x="91" y="372"/>
                      <a:pt x="191" y="372"/>
                    </a:cubicBezTo>
                    <a:cubicBezTo>
                      <a:pt x="290" y="372"/>
                      <a:pt x="372" y="291"/>
                      <a:pt x="372" y="191"/>
                    </a:cubicBezTo>
                    <a:cubicBezTo>
                      <a:pt x="372" y="92"/>
                      <a:pt x="290" y="10"/>
                      <a:pt x="191" y="10"/>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80" name="íṥḻîdé">
              <a:extLst>
                <a:ext uri="{FF2B5EF4-FFF2-40B4-BE49-F238E27FC236}">
                  <a16:creationId xmlns:a16="http://schemas.microsoft.com/office/drawing/2014/main" id="{330C86F3-9425-4A99-A222-5EE553E43DB9}"/>
                </a:ext>
              </a:extLst>
            </p:cNvPr>
            <p:cNvGrpSpPr/>
            <p:nvPr/>
          </p:nvGrpSpPr>
          <p:grpSpPr>
            <a:xfrm>
              <a:off x="3307114" y="2513859"/>
              <a:ext cx="7787815" cy="1272041"/>
              <a:chOff x="4159250" y="2794000"/>
              <a:chExt cx="5403850" cy="882650"/>
            </a:xfrm>
          </p:grpSpPr>
          <p:sp>
            <p:nvSpPr>
              <p:cNvPr id="121" name="î$ḷïḋê">
                <a:extLst>
                  <a:ext uri="{FF2B5EF4-FFF2-40B4-BE49-F238E27FC236}">
                    <a16:creationId xmlns:a16="http://schemas.microsoft.com/office/drawing/2014/main" id="{654B0C46-4040-4B87-8486-6FE80F79AE9D}"/>
                  </a:ext>
                </a:extLst>
              </p:cNvPr>
              <p:cNvSpPr/>
              <p:nvPr/>
            </p:nvSpPr>
            <p:spPr bwMode="auto">
              <a:xfrm>
                <a:off x="4159250" y="2897188"/>
                <a:ext cx="514350" cy="685800"/>
              </a:xfrm>
              <a:custGeom>
                <a:avLst/>
                <a:gdLst>
                  <a:gd name="T0" fmla="*/ 98 w 156"/>
                  <a:gd name="T1" fmla="*/ 55 h 207"/>
                  <a:gd name="T2" fmla="*/ 100 w 156"/>
                  <a:gd name="T3" fmla="*/ 29 h 207"/>
                  <a:gd name="T4" fmla="*/ 64 w 156"/>
                  <a:gd name="T5" fmla="*/ 2 h 207"/>
                  <a:gd name="T6" fmla="*/ 58 w 156"/>
                  <a:gd name="T7" fmla="*/ 60 h 207"/>
                  <a:gd name="T8" fmla="*/ 20 w 156"/>
                  <a:gd name="T9" fmla="*/ 80 h 207"/>
                  <a:gd name="T10" fmla="*/ 3 w 156"/>
                  <a:gd name="T11" fmla="*/ 72 h 207"/>
                  <a:gd name="T12" fmla="*/ 0 w 156"/>
                  <a:gd name="T13" fmla="*/ 100 h 207"/>
                  <a:gd name="T14" fmla="*/ 3 w 156"/>
                  <a:gd name="T15" fmla="*/ 115 h 207"/>
                  <a:gd name="T16" fmla="*/ 4 w 156"/>
                  <a:gd name="T17" fmla="*/ 117 h 207"/>
                  <a:gd name="T18" fmla="*/ 18 w 156"/>
                  <a:gd name="T19" fmla="*/ 138 h 207"/>
                  <a:gd name="T20" fmla="*/ 24 w 156"/>
                  <a:gd name="T21" fmla="*/ 136 h 207"/>
                  <a:gd name="T22" fmla="*/ 40 w 156"/>
                  <a:gd name="T23" fmla="*/ 155 h 207"/>
                  <a:gd name="T24" fmla="*/ 51 w 156"/>
                  <a:gd name="T25" fmla="*/ 156 h 207"/>
                  <a:gd name="T26" fmla="*/ 49 w 156"/>
                  <a:gd name="T27" fmla="*/ 157 h 207"/>
                  <a:gd name="T28" fmla="*/ 65 w 156"/>
                  <a:gd name="T29" fmla="*/ 207 h 207"/>
                  <a:gd name="T30" fmla="*/ 78 w 156"/>
                  <a:gd name="T31" fmla="*/ 177 h 207"/>
                  <a:gd name="T32" fmla="*/ 84 w 156"/>
                  <a:gd name="T33" fmla="*/ 141 h 207"/>
                  <a:gd name="T34" fmla="*/ 116 w 156"/>
                  <a:gd name="T35" fmla="*/ 122 h 207"/>
                  <a:gd name="T36" fmla="*/ 139 w 156"/>
                  <a:gd name="T37" fmla="*/ 118 h 207"/>
                  <a:gd name="T38" fmla="*/ 142 w 156"/>
                  <a:gd name="T39" fmla="*/ 111 h 207"/>
                  <a:gd name="T40" fmla="*/ 113 w 156"/>
                  <a:gd name="T41" fmla="*/ 94 h 207"/>
                  <a:gd name="T42" fmla="*/ 137 w 156"/>
                  <a:gd name="T43" fmla="*/ 79 h 207"/>
                  <a:gd name="T44" fmla="*/ 156 w 156"/>
                  <a:gd name="T45" fmla="*/ 60 h 207"/>
                  <a:gd name="T46" fmla="*/ 98 w 156"/>
                  <a:gd name="T47" fmla="*/ 55 h 207"/>
                  <a:gd name="T48" fmla="*/ 92 w 156"/>
                  <a:gd name="T49" fmla="*/ 72 h 207"/>
                  <a:gd name="T50" fmla="*/ 116 w 156"/>
                  <a:gd name="T51" fmla="*/ 69 h 207"/>
                  <a:gd name="T52" fmla="*/ 118 w 156"/>
                  <a:gd name="T53" fmla="*/ 76 h 207"/>
                  <a:gd name="T54" fmla="*/ 92 w 156"/>
                  <a:gd name="T55" fmla="*/ 97 h 207"/>
                  <a:gd name="T56" fmla="*/ 92 w 156"/>
                  <a:gd name="T57" fmla="*/ 72 h 207"/>
                  <a:gd name="T58" fmla="*/ 32 w 156"/>
                  <a:gd name="T59" fmla="*/ 107 h 207"/>
                  <a:gd name="T60" fmla="*/ 48 w 156"/>
                  <a:gd name="T61" fmla="*/ 96 h 207"/>
                  <a:gd name="T62" fmla="*/ 54 w 156"/>
                  <a:gd name="T63" fmla="*/ 110 h 207"/>
                  <a:gd name="T64" fmla="*/ 48 w 156"/>
                  <a:gd name="T65" fmla="*/ 130 h 207"/>
                  <a:gd name="T66" fmla="*/ 32 w 156"/>
                  <a:gd name="T67" fmla="*/ 10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 h="207">
                    <a:moveTo>
                      <a:pt x="98" y="55"/>
                    </a:moveTo>
                    <a:cubicBezTo>
                      <a:pt x="100" y="29"/>
                      <a:pt x="100" y="29"/>
                      <a:pt x="100" y="29"/>
                    </a:cubicBezTo>
                    <a:cubicBezTo>
                      <a:pt x="95" y="23"/>
                      <a:pt x="71" y="0"/>
                      <a:pt x="64" y="2"/>
                    </a:cubicBezTo>
                    <a:cubicBezTo>
                      <a:pt x="58" y="5"/>
                      <a:pt x="56" y="50"/>
                      <a:pt x="58" y="60"/>
                    </a:cubicBezTo>
                    <a:cubicBezTo>
                      <a:pt x="49" y="63"/>
                      <a:pt x="20" y="80"/>
                      <a:pt x="20" y="80"/>
                    </a:cubicBezTo>
                    <a:cubicBezTo>
                      <a:pt x="13" y="82"/>
                      <a:pt x="11" y="74"/>
                      <a:pt x="3" y="72"/>
                    </a:cubicBezTo>
                    <a:cubicBezTo>
                      <a:pt x="0" y="100"/>
                      <a:pt x="0" y="100"/>
                      <a:pt x="0" y="100"/>
                    </a:cubicBezTo>
                    <a:cubicBezTo>
                      <a:pt x="3" y="115"/>
                      <a:pt x="3" y="115"/>
                      <a:pt x="3" y="115"/>
                    </a:cubicBezTo>
                    <a:cubicBezTo>
                      <a:pt x="4" y="117"/>
                      <a:pt x="4" y="117"/>
                      <a:pt x="4" y="117"/>
                    </a:cubicBezTo>
                    <a:cubicBezTo>
                      <a:pt x="6" y="126"/>
                      <a:pt x="13" y="118"/>
                      <a:pt x="18" y="138"/>
                    </a:cubicBezTo>
                    <a:cubicBezTo>
                      <a:pt x="24" y="136"/>
                      <a:pt x="24" y="136"/>
                      <a:pt x="24" y="136"/>
                    </a:cubicBezTo>
                    <a:cubicBezTo>
                      <a:pt x="33" y="134"/>
                      <a:pt x="37" y="144"/>
                      <a:pt x="40" y="155"/>
                    </a:cubicBezTo>
                    <a:cubicBezTo>
                      <a:pt x="51" y="156"/>
                      <a:pt x="51" y="156"/>
                      <a:pt x="51" y="156"/>
                    </a:cubicBezTo>
                    <a:cubicBezTo>
                      <a:pt x="49" y="157"/>
                      <a:pt x="49" y="157"/>
                      <a:pt x="49" y="157"/>
                    </a:cubicBezTo>
                    <a:cubicBezTo>
                      <a:pt x="65" y="207"/>
                      <a:pt x="65" y="207"/>
                      <a:pt x="65" y="207"/>
                    </a:cubicBezTo>
                    <a:cubicBezTo>
                      <a:pt x="76" y="193"/>
                      <a:pt x="68" y="187"/>
                      <a:pt x="78" y="177"/>
                    </a:cubicBezTo>
                    <a:cubicBezTo>
                      <a:pt x="87" y="167"/>
                      <a:pt x="80" y="157"/>
                      <a:pt x="84" y="141"/>
                    </a:cubicBezTo>
                    <a:cubicBezTo>
                      <a:pt x="105" y="135"/>
                      <a:pt x="110" y="124"/>
                      <a:pt x="116" y="122"/>
                    </a:cubicBezTo>
                    <a:cubicBezTo>
                      <a:pt x="139" y="118"/>
                      <a:pt x="139" y="118"/>
                      <a:pt x="139" y="118"/>
                    </a:cubicBezTo>
                    <a:cubicBezTo>
                      <a:pt x="140" y="116"/>
                      <a:pt x="142" y="112"/>
                      <a:pt x="142" y="111"/>
                    </a:cubicBezTo>
                    <a:cubicBezTo>
                      <a:pt x="137" y="94"/>
                      <a:pt x="119" y="111"/>
                      <a:pt x="113" y="94"/>
                    </a:cubicBezTo>
                    <a:cubicBezTo>
                      <a:pt x="119" y="90"/>
                      <a:pt x="131" y="83"/>
                      <a:pt x="137" y="79"/>
                    </a:cubicBezTo>
                    <a:cubicBezTo>
                      <a:pt x="144" y="73"/>
                      <a:pt x="153" y="62"/>
                      <a:pt x="156" y="60"/>
                    </a:cubicBezTo>
                    <a:cubicBezTo>
                      <a:pt x="151" y="41"/>
                      <a:pt x="118" y="54"/>
                      <a:pt x="98" y="55"/>
                    </a:cubicBezTo>
                    <a:close/>
                    <a:moveTo>
                      <a:pt x="92" y="72"/>
                    </a:moveTo>
                    <a:cubicBezTo>
                      <a:pt x="116" y="69"/>
                      <a:pt x="116" y="69"/>
                      <a:pt x="116" y="69"/>
                    </a:cubicBezTo>
                    <a:cubicBezTo>
                      <a:pt x="120" y="70"/>
                      <a:pt x="121" y="72"/>
                      <a:pt x="118" y="76"/>
                    </a:cubicBezTo>
                    <a:cubicBezTo>
                      <a:pt x="92" y="97"/>
                      <a:pt x="92" y="97"/>
                      <a:pt x="92" y="97"/>
                    </a:cubicBezTo>
                    <a:cubicBezTo>
                      <a:pt x="87" y="94"/>
                      <a:pt x="88" y="86"/>
                      <a:pt x="92" y="72"/>
                    </a:cubicBezTo>
                    <a:close/>
                    <a:moveTo>
                      <a:pt x="32" y="107"/>
                    </a:moveTo>
                    <a:cubicBezTo>
                      <a:pt x="36" y="101"/>
                      <a:pt x="41" y="98"/>
                      <a:pt x="48" y="96"/>
                    </a:cubicBezTo>
                    <a:cubicBezTo>
                      <a:pt x="52" y="98"/>
                      <a:pt x="53" y="104"/>
                      <a:pt x="54" y="110"/>
                    </a:cubicBezTo>
                    <a:cubicBezTo>
                      <a:pt x="48" y="130"/>
                      <a:pt x="48" y="130"/>
                      <a:pt x="48" y="130"/>
                    </a:cubicBezTo>
                    <a:cubicBezTo>
                      <a:pt x="40" y="131"/>
                      <a:pt x="35" y="123"/>
                      <a:pt x="32" y="107"/>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îslîdè">
                <a:extLst>
                  <a:ext uri="{FF2B5EF4-FFF2-40B4-BE49-F238E27FC236}">
                    <a16:creationId xmlns:a16="http://schemas.microsoft.com/office/drawing/2014/main" id="{3A75EB82-3DB9-40FD-946D-A4A059B2E74C}"/>
                  </a:ext>
                </a:extLst>
              </p:cNvPr>
              <p:cNvSpPr/>
              <p:nvPr/>
            </p:nvSpPr>
            <p:spPr bwMode="auto">
              <a:xfrm>
                <a:off x="4826000" y="2876550"/>
                <a:ext cx="547688" cy="709613"/>
              </a:xfrm>
              <a:custGeom>
                <a:avLst/>
                <a:gdLst>
                  <a:gd name="T0" fmla="*/ 66 w 166"/>
                  <a:gd name="T1" fmla="*/ 41 h 214"/>
                  <a:gd name="T2" fmla="*/ 125 w 166"/>
                  <a:gd name="T3" fmla="*/ 28 h 214"/>
                  <a:gd name="T4" fmla="*/ 123 w 166"/>
                  <a:gd name="T5" fmla="*/ 178 h 214"/>
                  <a:gd name="T6" fmla="*/ 95 w 166"/>
                  <a:gd name="T7" fmla="*/ 173 h 214"/>
                  <a:gd name="T8" fmla="*/ 91 w 166"/>
                  <a:gd name="T9" fmla="*/ 182 h 214"/>
                  <a:gd name="T10" fmla="*/ 73 w 166"/>
                  <a:gd name="T11" fmla="*/ 176 h 214"/>
                  <a:gd name="T12" fmla="*/ 72 w 166"/>
                  <a:gd name="T13" fmla="*/ 183 h 214"/>
                  <a:gd name="T14" fmla="*/ 38 w 166"/>
                  <a:gd name="T15" fmla="*/ 181 h 214"/>
                  <a:gd name="T16" fmla="*/ 33 w 166"/>
                  <a:gd name="T17" fmla="*/ 177 h 214"/>
                  <a:gd name="T18" fmla="*/ 44 w 166"/>
                  <a:gd name="T19" fmla="*/ 97 h 214"/>
                  <a:gd name="T20" fmla="*/ 75 w 166"/>
                  <a:gd name="T21" fmla="*/ 93 h 214"/>
                  <a:gd name="T22" fmla="*/ 70 w 166"/>
                  <a:gd name="T23" fmla="*/ 98 h 214"/>
                  <a:gd name="T24" fmla="*/ 47 w 166"/>
                  <a:gd name="T25" fmla="*/ 114 h 214"/>
                  <a:gd name="T26" fmla="*/ 44 w 166"/>
                  <a:gd name="T27" fmla="*/ 131 h 214"/>
                  <a:gd name="T28" fmla="*/ 63 w 166"/>
                  <a:gd name="T29" fmla="*/ 141 h 214"/>
                  <a:gd name="T30" fmla="*/ 53 w 166"/>
                  <a:gd name="T31" fmla="*/ 149 h 214"/>
                  <a:gd name="T32" fmla="*/ 60 w 166"/>
                  <a:gd name="T33" fmla="*/ 170 h 214"/>
                  <a:gd name="T34" fmla="*/ 128 w 166"/>
                  <a:gd name="T35" fmla="*/ 132 h 214"/>
                  <a:gd name="T36" fmla="*/ 126 w 166"/>
                  <a:gd name="T37" fmla="*/ 117 h 214"/>
                  <a:gd name="T38" fmla="*/ 85 w 166"/>
                  <a:gd name="T39" fmla="*/ 98 h 214"/>
                  <a:gd name="T40" fmla="*/ 89 w 166"/>
                  <a:gd name="T41" fmla="*/ 67 h 214"/>
                  <a:gd name="T42" fmla="*/ 87 w 166"/>
                  <a:gd name="T43" fmla="*/ 64 h 214"/>
                  <a:gd name="T44" fmla="*/ 45 w 166"/>
                  <a:gd name="T45" fmla="*/ 83 h 214"/>
                  <a:gd name="T46" fmla="*/ 66 w 166"/>
                  <a:gd name="T47" fmla="*/ 41 h 214"/>
                  <a:gd name="T48" fmla="*/ 31 w 166"/>
                  <a:gd name="T49" fmla="*/ 47 h 214"/>
                  <a:gd name="T50" fmla="*/ 21 w 166"/>
                  <a:gd name="T51" fmla="*/ 125 h 214"/>
                  <a:gd name="T52" fmla="*/ 23 w 166"/>
                  <a:gd name="T53" fmla="*/ 204 h 214"/>
                  <a:gd name="T54" fmla="*/ 33 w 166"/>
                  <a:gd name="T55" fmla="*/ 196 h 214"/>
                  <a:gd name="T56" fmla="*/ 39 w 166"/>
                  <a:gd name="T57" fmla="*/ 202 h 214"/>
                  <a:gd name="T58" fmla="*/ 73 w 166"/>
                  <a:gd name="T59" fmla="*/ 201 h 214"/>
                  <a:gd name="T60" fmla="*/ 108 w 166"/>
                  <a:gd name="T61" fmla="*/ 214 h 214"/>
                  <a:gd name="T62" fmla="*/ 150 w 166"/>
                  <a:gd name="T63" fmla="*/ 130 h 214"/>
                  <a:gd name="T64" fmla="*/ 137 w 166"/>
                  <a:gd name="T65" fmla="*/ 22 h 214"/>
                  <a:gd name="T66" fmla="*/ 31 w 166"/>
                  <a:gd name="T67" fmla="*/ 47 h 214"/>
                  <a:gd name="T68" fmla="*/ 106 w 166"/>
                  <a:gd name="T69" fmla="*/ 127 h 214"/>
                  <a:gd name="T70" fmla="*/ 106 w 166"/>
                  <a:gd name="T71" fmla="*/ 132 h 214"/>
                  <a:gd name="T72" fmla="*/ 111 w 166"/>
                  <a:gd name="T73" fmla="*/ 133 h 214"/>
                  <a:gd name="T74" fmla="*/ 110 w 166"/>
                  <a:gd name="T75" fmla="*/ 125 h 214"/>
                  <a:gd name="T76" fmla="*/ 106 w 166"/>
                  <a:gd name="T77" fmla="*/ 127 h 214"/>
                  <a:gd name="T78" fmla="*/ 60 w 166"/>
                  <a:gd name="T79" fmla="*/ 124 h 214"/>
                  <a:gd name="T80" fmla="*/ 63 w 166"/>
                  <a:gd name="T81" fmla="*/ 126 h 214"/>
                  <a:gd name="T82" fmla="*/ 70 w 166"/>
                  <a:gd name="T83" fmla="*/ 122 h 214"/>
                  <a:gd name="T84" fmla="*/ 68 w 166"/>
                  <a:gd name="T85" fmla="*/ 117 h 214"/>
                  <a:gd name="T86" fmla="*/ 60 w 166"/>
                  <a:gd name="T87" fmla="*/ 124 h 214"/>
                  <a:gd name="T88" fmla="*/ 84 w 166"/>
                  <a:gd name="T89" fmla="*/ 118 h 214"/>
                  <a:gd name="T90" fmla="*/ 88 w 166"/>
                  <a:gd name="T91" fmla="*/ 118 h 214"/>
                  <a:gd name="T92" fmla="*/ 89 w 166"/>
                  <a:gd name="T93" fmla="*/ 114 h 214"/>
                  <a:gd name="T94" fmla="*/ 87 w 166"/>
                  <a:gd name="T95" fmla="*/ 111 h 214"/>
                  <a:gd name="T96" fmla="*/ 84 w 166"/>
                  <a:gd name="T97" fmla="*/ 118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6" h="214">
                    <a:moveTo>
                      <a:pt x="66" y="41"/>
                    </a:moveTo>
                    <a:cubicBezTo>
                      <a:pt x="80" y="26"/>
                      <a:pt x="111" y="23"/>
                      <a:pt x="125" y="28"/>
                    </a:cubicBezTo>
                    <a:cubicBezTo>
                      <a:pt x="133" y="56"/>
                      <a:pt x="145" y="155"/>
                      <a:pt x="123" y="178"/>
                    </a:cubicBezTo>
                    <a:cubicBezTo>
                      <a:pt x="114" y="188"/>
                      <a:pt x="104" y="177"/>
                      <a:pt x="95" y="173"/>
                    </a:cubicBezTo>
                    <a:cubicBezTo>
                      <a:pt x="91" y="182"/>
                      <a:pt x="91" y="182"/>
                      <a:pt x="91" y="182"/>
                    </a:cubicBezTo>
                    <a:cubicBezTo>
                      <a:pt x="73" y="176"/>
                      <a:pt x="73" y="176"/>
                      <a:pt x="73" y="176"/>
                    </a:cubicBezTo>
                    <a:cubicBezTo>
                      <a:pt x="72" y="183"/>
                      <a:pt x="72" y="183"/>
                      <a:pt x="72" y="183"/>
                    </a:cubicBezTo>
                    <a:cubicBezTo>
                      <a:pt x="62" y="185"/>
                      <a:pt x="47" y="191"/>
                      <a:pt x="38" y="181"/>
                    </a:cubicBezTo>
                    <a:cubicBezTo>
                      <a:pt x="33" y="177"/>
                      <a:pt x="33" y="177"/>
                      <a:pt x="33" y="177"/>
                    </a:cubicBezTo>
                    <a:cubicBezTo>
                      <a:pt x="38" y="168"/>
                      <a:pt x="34" y="108"/>
                      <a:pt x="44" y="97"/>
                    </a:cubicBezTo>
                    <a:cubicBezTo>
                      <a:pt x="47" y="94"/>
                      <a:pt x="68" y="87"/>
                      <a:pt x="75" y="93"/>
                    </a:cubicBezTo>
                    <a:cubicBezTo>
                      <a:pt x="70" y="98"/>
                      <a:pt x="70" y="98"/>
                      <a:pt x="70" y="98"/>
                    </a:cubicBezTo>
                    <a:cubicBezTo>
                      <a:pt x="63" y="105"/>
                      <a:pt x="54" y="111"/>
                      <a:pt x="47" y="114"/>
                    </a:cubicBezTo>
                    <a:cubicBezTo>
                      <a:pt x="44" y="119"/>
                      <a:pt x="43" y="125"/>
                      <a:pt x="44" y="131"/>
                    </a:cubicBezTo>
                    <a:cubicBezTo>
                      <a:pt x="63" y="141"/>
                      <a:pt x="63" y="141"/>
                      <a:pt x="63" y="141"/>
                    </a:cubicBezTo>
                    <a:cubicBezTo>
                      <a:pt x="53" y="149"/>
                      <a:pt x="53" y="149"/>
                      <a:pt x="53" y="149"/>
                    </a:cubicBezTo>
                    <a:cubicBezTo>
                      <a:pt x="55" y="156"/>
                      <a:pt x="54" y="164"/>
                      <a:pt x="60" y="170"/>
                    </a:cubicBezTo>
                    <a:cubicBezTo>
                      <a:pt x="71" y="183"/>
                      <a:pt x="113" y="141"/>
                      <a:pt x="128" y="132"/>
                    </a:cubicBezTo>
                    <a:cubicBezTo>
                      <a:pt x="128" y="127"/>
                      <a:pt x="130" y="122"/>
                      <a:pt x="126" y="117"/>
                    </a:cubicBezTo>
                    <a:cubicBezTo>
                      <a:pt x="109" y="98"/>
                      <a:pt x="104" y="118"/>
                      <a:pt x="85" y="98"/>
                    </a:cubicBezTo>
                    <a:cubicBezTo>
                      <a:pt x="89" y="91"/>
                      <a:pt x="95" y="73"/>
                      <a:pt x="89" y="67"/>
                    </a:cubicBezTo>
                    <a:cubicBezTo>
                      <a:pt x="87" y="64"/>
                      <a:pt x="87" y="64"/>
                      <a:pt x="87" y="64"/>
                    </a:cubicBezTo>
                    <a:cubicBezTo>
                      <a:pt x="78" y="54"/>
                      <a:pt x="56" y="76"/>
                      <a:pt x="45" y="83"/>
                    </a:cubicBezTo>
                    <a:cubicBezTo>
                      <a:pt x="43" y="69"/>
                      <a:pt x="54" y="54"/>
                      <a:pt x="66" y="41"/>
                    </a:cubicBezTo>
                    <a:close/>
                    <a:moveTo>
                      <a:pt x="31" y="47"/>
                    </a:moveTo>
                    <a:cubicBezTo>
                      <a:pt x="6" y="74"/>
                      <a:pt x="21" y="98"/>
                      <a:pt x="21" y="125"/>
                    </a:cubicBezTo>
                    <a:cubicBezTo>
                      <a:pt x="22" y="156"/>
                      <a:pt x="0" y="177"/>
                      <a:pt x="23" y="204"/>
                    </a:cubicBezTo>
                    <a:cubicBezTo>
                      <a:pt x="33" y="196"/>
                      <a:pt x="33" y="196"/>
                      <a:pt x="33" y="196"/>
                    </a:cubicBezTo>
                    <a:cubicBezTo>
                      <a:pt x="39" y="202"/>
                      <a:pt x="39" y="202"/>
                      <a:pt x="39" y="202"/>
                    </a:cubicBezTo>
                    <a:cubicBezTo>
                      <a:pt x="44" y="208"/>
                      <a:pt x="67" y="203"/>
                      <a:pt x="73" y="201"/>
                    </a:cubicBezTo>
                    <a:cubicBezTo>
                      <a:pt x="92" y="194"/>
                      <a:pt x="88" y="191"/>
                      <a:pt x="108" y="214"/>
                    </a:cubicBezTo>
                    <a:cubicBezTo>
                      <a:pt x="166" y="201"/>
                      <a:pt x="146" y="172"/>
                      <a:pt x="150" y="130"/>
                    </a:cubicBezTo>
                    <a:cubicBezTo>
                      <a:pt x="151" y="107"/>
                      <a:pt x="154" y="41"/>
                      <a:pt x="137" y="22"/>
                    </a:cubicBezTo>
                    <a:cubicBezTo>
                      <a:pt x="117" y="0"/>
                      <a:pt x="54" y="22"/>
                      <a:pt x="31" y="47"/>
                    </a:cubicBezTo>
                    <a:close/>
                    <a:moveTo>
                      <a:pt x="106" y="127"/>
                    </a:moveTo>
                    <a:cubicBezTo>
                      <a:pt x="106" y="127"/>
                      <a:pt x="104" y="130"/>
                      <a:pt x="106" y="132"/>
                    </a:cubicBezTo>
                    <a:cubicBezTo>
                      <a:pt x="108" y="135"/>
                      <a:pt x="109" y="135"/>
                      <a:pt x="111" y="133"/>
                    </a:cubicBezTo>
                    <a:cubicBezTo>
                      <a:pt x="113" y="131"/>
                      <a:pt x="113" y="128"/>
                      <a:pt x="110" y="125"/>
                    </a:cubicBezTo>
                    <a:cubicBezTo>
                      <a:pt x="107" y="123"/>
                      <a:pt x="106" y="127"/>
                      <a:pt x="106" y="127"/>
                    </a:cubicBezTo>
                    <a:close/>
                    <a:moveTo>
                      <a:pt x="60" y="124"/>
                    </a:moveTo>
                    <a:cubicBezTo>
                      <a:pt x="59" y="125"/>
                      <a:pt x="60" y="126"/>
                      <a:pt x="63" y="126"/>
                    </a:cubicBezTo>
                    <a:cubicBezTo>
                      <a:pt x="66" y="126"/>
                      <a:pt x="67" y="125"/>
                      <a:pt x="70" y="122"/>
                    </a:cubicBezTo>
                    <a:cubicBezTo>
                      <a:pt x="73" y="119"/>
                      <a:pt x="72" y="116"/>
                      <a:pt x="68" y="117"/>
                    </a:cubicBezTo>
                    <a:cubicBezTo>
                      <a:pt x="65" y="117"/>
                      <a:pt x="60" y="123"/>
                      <a:pt x="60" y="124"/>
                    </a:cubicBezTo>
                    <a:close/>
                    <a:moveTo>
                      <a:pt x="84" y="118"/>
                    </a:moveTo>
                    <a:cubicBezTo>
                      <a:pt x="84" y="120"/>
                      <a:pt x="87" y="120"/>
                      <a:pt x="88" y="118"/>
                    </a:cubicBezTo>
                    <a:cubicBezTo>
                      <a:pt x="89" y="116"/>
                      <a:pt x="88" y="116"/>
                      <a:pt x="89" y="114"/>
                    </a:cubicBezTo>
                    <a:cubicBezTo>
                      <a:pt x="90" y="111"/>
                      <a:pt x="89" y="111"/>
                      <a:pt x="87" y="111"/>
                    </a:cubicBezTo>
                    <a:cubicBezTo>
                      <a:pt x="85" y="111"/>
                      <a:pt x="84" y="116"/>
                      <a:pt x="84" y="11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ïṡlîdé">
                <a:extLst>
                  <a:ext uri="{FF2B5EF4-FFF2-40B4-BE49-F238E27FC236}">
                    <a16:creationId xmlns:a16="http://schemas.microsoft.com/office/drawing/2014/main" id="{A3F72EC5-A64E-4A86-AD4C-115946CC0567}"/>
                  </a:ext>
                </a:extLst>
              </p:cNvPr>
              <p:cNvSpPr/>
              <p:nvPr/>
            </p:nvSpPr>
            <p:spPr bwMode="auto">
              <a:xfrm>
                <a:off x="5532438" y="2925763"/>
                <a:ext cx="668338" cy="739775"/>
              </a:xfrm>
              <a:custGeom>
                <a:avLst/>
                <a:gdLst>
                  <a:gd name="T0" fmla="*/ 137 w 203"/>
                  <a:gd name="T1" fmla="*/ 49 h 223"/>
                  <a:gd name="T2" fmla="*/ 112 w 203"/>
                  <a:gd name="T3" fmla="*/ 45 h 223"/>
                  <a:gd name="T4" fmla="*/ 98 w 203"/>
                  <a:gd name="T5" fmla="*/ 52 h 223"/>
                  <a:gd name="T6" fmla="*/ 69 w 203"/>
                  <a:gd name="T7" fmla="*/ 84 h 223"/>
                  <a:gd name="T8" fmla="*/ 92 w 203"/>
                  <a:gd name="T9" fmla="*/ 27 h 223"/>
                  <a:gd name="T10" fmla="*/ 78 w 203"/>
                  <a:gd name="T11" fmla="*/ 13 h 223"/>
                  <a:gd name="T12" fmla="*/ 71 w 203"/>
                  <a:gd name="T13" fmla="*/ 33 h 223"/>
                  <a:gd name="T14" fmla="*/ 48 w 203"/>
                  <a:gd name="T15" fmla="*/ 101 h 223"/>
                  <a:gd name="T16" fmla="*/ 56 w 203"/>
                  <a:gd name="T17" fmla="*/ 156 h 223"/>
                  <a:gd name="T18" fmla="*/ 76 w 203"/>
                  <a:gd name="T19" fmla="*/ 186 h 223"/>
                  <a:gd name="T20" fmla="*/ 90 w 203"/>
                  <a:gd name="T21" fmla="*/ 115 h 223"/>
                  <a:gd name="T22" fmla="*/ 110 w 203"/>
                  <a:gd name="T23" fmla="*/ 78 h 223"/>
                  <a:gd name="T24" fmla="*/ 99 w 203"/>
                  <a:gd name="T25" fmla="*/ 118 h 223"/>
                  <a:gd name="T26" fmla="*/ 86 w 203"/>
                  <a:gd name="T27" fmla="*/ 156 h 223"/>
                  <a:gd name="T28" fmla="*/ 131 w 203"/>
                  <a:gd name="T29" fmla="*/ 186 h 223"/>
                  <a:gd name="T30" fmla="*/ 159 w 203"/>
                  <a:gd name="T31" fmla="*/ 172 h 223"/>
                  <a:gd name="T32" fmla="*/ 202 w 203"/>
                  <a:gd name="T33" fmla="*/ 110 h 223"/>
                  <a:gd name="T34" fmla="*/ 188 w 203"/>
                  <a:gd name="T35" fmla="*/ 91 h 223"/>
                  <a:gd name="T36" fmla="*/ 153 w 203"/>
                  <a:gd name="T37" fmla="*/ 4 h 223"/>
                  <a:gd name="T38" fmla="*/ 144 w 203"/>
                  <a:gd name="T39" fmla="*/ 2 h 223"/>
                  <a:gd name="T40" fmla="*/ 82 w 203"/>
                  <a:gd name="T41" fmla="*/ 96 h 223"/>
                  <a:gd name="T42" fmla="*/ 86 w 203"/>
                  <a:gd name="T43" fmla="*/ 106 h 223"/>
                  <a:gd name="T44" fmla="*/ 75 w 203"/>
                  <a:gd name="T45" fmla="*/ 108 h 223"/>
                  <a:gd name="T46" fmla="*/ 89 w 203"/>
                  <a:gd name="T47" fmla="*/ 73 h 223"/>
                  <a:gd name="T48" fmla="*/ 83 w 203"/>
                  <a:gd name="T49" fmla="*/ 80 h 223"/>
                  <a:gd name="T50" fmla="*/ 57 w 203"/>
                  <a:gd name="T51" fmla="*/ 138 h 223"/>
                  <a:gd name="T52" fmla="*/ 56 w 203"/>
                  <a:gd name="T53" fmla="*/ 125 h 223"/>
                  <a:gd name="T54" fmla="*/ 126 w 203"/>
                  <a:gd name="T55" fmla="*/ 120 h 223"/>
                  <a:gd name="T56" fmla="*/ 117 w 203"/>
                  <a:gd name="T57" fmla="*/ 126 h 223"/>
                  <a:gd name="T58" fmla="*/ 136 w 203"/>
                  <a:gd name="T59" fmla="*/ 73 h 223"/>
                  <a:gd name="T60" fmla="*/ 130 w 203"/>
                  <a:gd name="T61" fmla="*/ 75 h 223"/>
                  <a:gd name="T62" fmla="*/ 171 w 203"/>
                  <a:gd name="T63" fmla="*/ 98 h 223"/>
                  <a:gd name="T64" fmla="*/ 168 w 203"/>
                  <a:gd name="T65" fmla="*/ 10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3" h="223">
                    <a:moveTo>
                      <a:pt x="144" y="2"/>
                    </a:moveTo>
                    <a:cubicBezTo>
                      <a:pt x="138" y="13"/>
                      <a:pt x="143" y="36"/>
                      <a:pt x="137" y="49"/>
                    </a:cubicBezTo>
                    <a:cubicBezTo>
                      <a:pt x="126" y="33"/>
                      <a:pt x="126" y="33"/>
                      <a:pt x="126" y="33"/>
                    </a:cubicBezTo>
                    <a:cubicBezTo>
                      <a:pt x="117" y="33"/>
                      <a:pt x="109" y="34"/>
                      <a:pt x="112" y="45"/>
                    </a:cubicBezTo>
                    <a:cubicBezTo>
                      <a:pt x="116" y="57"/>
                      <a:pt x="119" y="59"/>
                      <a:pt x="110" y="69"/>
                    </a:cubicBezTo>
                    <a:cubicBezTo>
                      <a:pt x="106" y="65"/>
                      <a:pt x="100" y="53"/>
                      <a:pt x="98" y="52"/>
                    </a:cubicBezTo>
                    <a:cubicBezTo>
                      <a:pt x="95" y="49"/>
                      <a:pt x="87" y="48"/>
                      <a:pt x="85" y="50"/>
                    </a:cubicBezTo>
                    <a:cubicBezTo>
                      <a:pt x="69" y="84"/>
                      <a:pt x="69" y="84"/>
                      <a:pt x="69" y="84"/>
                    </a:cubicBezTo>
                    <a:cubicBezTo>
                      <a:pt x="32" y="91"/>
                      <a:pt x="32" y="91"/>
                      <a:pt x="32" y="91"/>
                    </a:cubicBezTo>
                    <a:cubicBezTo>
                      <a:pt x="51" y="70"/>
                      <a:pt x="74" y="58"/>
                      <a:pt x="92" y="27"/>
                    </a:cubicBezTo>
                    <a:cubicBezTo>
                      <a:pt x="94" y="23"/>
                      <a:pt x="94" y="23"/>
                      <a:pt x="94" y="23"/>
                    </a:cubicBezTo>
                    <a:cubicBezTo>
                      <a:pt x="101" y="12"/>
                      <a:pt x="79" y="10"/>
                      <a:pt x="78" y="13"/>
                    </a:cubicBezTo>
                    <a:cubicBezTo>
                      <a:pt x="74" y="19"/>
                      <a:pt x="78" y="21"/>
                      <a:pt x="73" y="29"/>
                    </a:cubicBezTo>
                    <a:cubicBezTo>
                      <a:pt x="71" y="33"/>
                      <a:pt x="71" y="33"/>
                      <a:pt x="71" y="33"/>
                    </a:cubicBezTo>
                    <a:cubicBezTo>
                      <a:pt x="59" y="53"/>
                      <a:pt x="6" y="94"/>
                      <a:pt x="21" y="105"/>
                    </a:cubicBezTo>
                    <a:cubicBezTo>
                      <a:pt x="27" y="110"/>
                      <a:pt x="42" y="101"/>
                      <a:pt x="48" y="101"/>
                    </a:cubicBezTo>
                    <a:cubicBezTo>
                      <a:pt x="38" y="113"/>
                      <a:pt x="0" y="157"/>
                      <a:pt x="19" y="172"/>
                    </a:cubicBezTo>
                    <a:cubicBezTo>
                      <a:pt x="30" y="181"/>
                      <a:pt x="48" y="165"/>
                      <a:pt x="56" y="156"/>
                    </a:cubicBezTo>
                    <a:cubicBezTo>
                      <a:pt x="63" y="164"/>
                      <a:pt x="60" y="179"/>
                      <a:pt x="69" y="186"/>
                    </a:cubicBezTo>
                    <a:cubicBezTo>
                      <a:pt x="72" y="188"/>
                      <a:pt x="75" y="188"/>
                      <a:pt x="76" y="186"/>
                    </a:cubicBezTo>
                    <a:cubicBezTo>
                      <a:pt x="82" y="176"/>
                      <a:pt x="66" y="160"/>
                      <a:pt x="75" y="136"/>
                    </a:cubicBezTo>
                    <a:cubicBezTo>
                      <a:pt x="80" y="123"/>
                      <a:pt x="85" y="126"/>
                      <a:pt x="90" y="115"/>
                    </a:cubicBezTo>
                    <a:cubicBezTo>
                      <a:pt x="94" y="106"/>
                      <a:pt x="96" y="97"/>
                      <a:pt x="102" y="86"/>
                    </a:cubicBezTo>
                    <a:cubicBezTo>
                      <a:pt x="105" y="81"/>
                      <a:pt x="106" y="82"/>
                      <a:pt x="110" y="78"/>
                    </a:cubicBezTo>
                    <a:cubicBezTo>
                      <a:pt x="115" y="81"/>
                      <a:pt x="115" y="81"/>
                      <a:pt x="115" y="81"/>
                    </a:cubicBezTo>
                    <a:cubicBezTo>
                      <a:pt x="99" y="118"/>
                      <a:pt x="99" y="118"/>
                      <a:pt x="99" y="118"/>
                    </a:cubicBezTo>
                    <a:cubicBezTo>
                      <a:pt x="98" y="119"/>
                      <a:pt x="87" y="125"/>
                      <a:pt x="87" y="126"/>
                    </a:cubicBezTo>
                    <a:cubicBezTo>
                      <a:pt x="84" y="130"/>
                      <a:pt x="84" y="155"/>
                      <a:pt x="86" y="156"/>
                    </a:cubicBezTo>
                    <a:cubicBezTo>
                      <a:pt x="95" y="163"/>
                      <a:pt x="126" y="148"/>
                      <a:pt x="128" y="149"/>
                    </a:cubicBezTo>
                    <a:cubicBezTo>
                      <a:pt x="135" y="155"/>
                      <a:pt x="130" y="176"/>
                      <a:pt x="131" y="186"/>
                    </a:cubicBezTo>
                    <a:cubicBezTo>
                      <a:pt x="132" y="204"/>
                      <a:pt x="134" y="207"/>
                      <a:pt x="142" y="223"/>
                    </a:cubicBezTo>
                    <a:cubicBezTo>
                      <a:pt x="148" y="211"/>
                      <a:pt x="157" y="185"/>
                      <a:pt x="159" y="172"/>
                    </a:cubicBezTo>
                    <a:cubicBezTo>
                      <a:pt x="162" y="156"/>
                      <a:pt x="163" y="133"/>
                      <a:pt x="166" y="121"/>
                    </a:cubicBezTo>
                    <a:cubicBezTo>
                      <a:pt x="202" y="110"/>
                      <a:pt x="202" y="110"/>
                      <a:pt x="202" y="110"/>
                    </a:cubicBezTo>
                    <a:cubicBezTo>
                      <a:pt x="203" y="99"/>
                      <a:pt x="203" y="99"/>
                      <a:pt x="203" y="99"/>
                    </a:cubicBezTo>
                    <a:cubicBezTo>
                      <a:pt x="188" y="91"/>
                      <a:pt x="188" y="91"/>
                      <a:pt x="188" y="91"/>
                    </a:cubicBezTo>
                    <a:cubicBezTo>
                      <a:pt x="187" y="66"/>
                      <a:pt x="168" y="68"/>
                      <a:pt x="172" y="48"/>
                    </a:cubicBezTo>
                    <a:cubicBezTo>
                      <a:pt x="174" y="34"/>
                      <a:pt x="166" y="14"/>
                      <a:pt x="153" y="4"/>
                    </a:cubicBezTo>
                    <a:cubicBezTo>
                      <a:pt x="152" y="3"/>
                      <a:pt x="152" y="3"/>
                      <a:pt x="152" y="3"/>
                    </a:cubicBezTo>
                    <a:cubicBezTo>
                      <a:pt x="149" y="0"/>
                      <a:pt x="146" y="0"/>
                      <a:pt x="144" y="2"/>
                    </a:cubicBezTo>
                    <a:close/>
                    <a:moveTo>
                      <a:pt x="75" y="108"/>
                    </a:moveTo>
                    <a:cubicBezTo>
                      <a:pt x="78" y="102"/>
                      <a:pt x="78" y="95"/>
                      <a:pt x="82" y="96"/>
                    </a:cubicBezTo>
                    <a:cubicBezTo>
                      <a:pt x="85" y="97"/>
                      <a:pt x="89" y="93"/>
                      <a:pt x="91" y="95"/>
                    </a:cubicBezTo>
                    <a:cubicBezTo>
                      <a:pt x="93" y="98"/>
                      <a:pt x="90" y="104"/>
                      <a:pt x="86" y="106"/>
                    </a:cubicBezTo>
                    <a:cubicBezTo>
                      <a:pt x="82" y="109"/>
                      <a:pt x="77" y="114"/>
                      <a:pt x="77" y="114"/>
                    </a:cubicBezTo>
                    <a:cubicBezTo>
                      <a:pt x="77" y="114"/>
                      <a:pt x="72" y="114"/>
                      <a:pt x="75" y="108"/>
                    </a:cubicBezTo>
                    <a:close/>
                    <a:moveTo>
                      <a:pt x="83" y="80"/>
                    </a:moveTo>
                    <a:cubicBezTo>
                      <a:pt x="84" y="76"/>
                      <a:pt x="85" y="74"/>
                      <a:pt x="89" y="73"/>
                    </a:cubicBezTo>
                    <a:cubicBezTo>
                      <a:pt x="93" y="72"/>
                      <a:pt x="93" y="76"/>
                      <a:pt x="90" y="81"/>
                    </a:cubicBezTo>
                    <a:cubicBezTo>
                      <a:pt x="87" y="86"/>
                      <a:pt x="81" y="84"/>
                      <a:pt x="83" y="80"/>
                    </a:cubicBezTo>
                    <a:close/>
                    <a:moveTo>
                      <a:pt x="56" y="125"/>
                    </a:moveTo>
                    <a:cubicBezTo>
                      <a:pt x="59" y="127"/>
                      <a:pt x="60" y="136"/>
                      <a:pt x="57" y="138"/>
                    </a:cubicBezTo>
                    <a:cubicBezTo>
                      <a:pt x="53" y="140"/>
                      <a:pt x="48" y="148"/>
                      <a:pt x="46" y="145"/>
                    </a:cubicBezTo>
                    <a:cubicBezTo>
                      <a:pt x="43" y="142"/>
                      <a:pt x="53" y="122"/>
                      <a:pt x="56" y="125"/>
                    </a:cubicBezTo>
                    <a:close/>
                    <a:moveTo>
                      <a:pt x="117" y="126"/>
                    </a:moveTo>
                    <a:cubicBezTo>
                      <a:pt x="115" y="121"/>
                      <a:pt x="120" y="120"/>
                      <a:pt x="126" y="120"/>
                    </a:cubicBezTo>
                    <a:cubicBezTo>
                      <a:pt x="132" y="119"/>
                      <a:pt x="133" y="124"/>
                      <a:pt x="128" y="126"/>
                    </a:cubicBezTo>
                    <a:cubicBezTo>
                      <a:pt x="123" y="128"/>
                      <a:pt x="118" y="131"/>
                      <a:pt x="117" y="126"/>
                    </a:cubicBezTo>
                    <a:close/>
                    <a:moveTo>
                      <a:pt x="130" y="75"/>
                    </a:moveTo>
                    <a:cubicBezTo>
                      <a:pt x="130" y="73"/>
                      <a:pt x="133" y="71"/>
                      <a:pt x="136" y="73"/>
                    </a:cubicBezTo>
                    <a:cubicBezTo>
                      <a:pt x="140" y="75"/>
                      <a:pt x="139" y="76"/>
                      <a:pt x="134" y="79"/>
                    </a:cubicBezTo>
                    <a:cubicBezTo>
                      <a:pt x="129" y="81"/>
                      <a:pt x="130" y="76"/>
                      <a:pt x="130" y="75"/>
                    </a:cubicBezTo>
                    <a:close/>
                    <a:moveTo>
                      <a:pt x="166" y="99"/>
                    </a:moveTo>
                    <a:cubicBezTo>
                      <a:pt x="171" y="98"/>
                      <a:pt x="171" y="98"/>
                      <a:pt x="171" y="98"/>
                    </a:cubicBezTo>
                    <a:cubicBezTo>
                      <a:pt x="172" y="104"/>
                      <a:pt x="172" y="104"/>
                      <a:pt x="172" y="104"/>
                    </a:cubicBezTo>
                    <a:cubicBezTo>
                      <a:pt x="172" y="104"/>
                      <a:pt x="171" y="105"/>
                      <a:pt x="168" y="103"/>
                    </a:cubicBezTo>
                    <a:cubicBezTo>
                      <a:pt x="164" y="101"/>
                      <a:pt x="167" y="99"/>
                      <a:pt x="166" y="99"/>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í$liďé">
                <a:extLst>
                  <a:ext uri="{FF2B5EF4-FFF2-40B4-BE49-F238E27FC236}">
                    <a16:creationId xmlns:a16="http://schemas.microsoft.com/office/drawing/2014/main" id="{61E0FD07-6BA6-4203-9AE2-05EA3627F193}"/>
                  </a:ext>
                </a:extLst>
              </p:cNvPr>
              <p:cNvSpPr/>
              <p:nvPr/>
            </p:nvSpPr>
            <p:spPr bwMode="auto">
              <a:xfrm>
                <a:off x="6399213" y="2949575"/>
                <a:ext cx="122238" cy="166688"/>
              </a:xfrm>
              <a:custGeom>
                <a:avLst/>
                <a:gdLst>
                  <a:gd name="T0" fmla="*/ 12 w 37"/>
                  <a:gd name="T1" fmla="*/ 4 h 50"/>
                  <a:gd name="T2" fmla="*/ 21 w 37"/>
                  <a:gd name="T3" fmla="*/ 49 h 50"/>
                  <a:gd name="T4" fmla="*/ 25 w 37"/>
                  <a:gd name="T5" fmla="*/ 49 h 50"/>
                  <a:gd name="T6" fmla="*/ 33 w 37"/>
                  <a:gd name="T7" fmla="*/ 46 h 50"/>
                  <a:gd name="T8" fmla="*/ 24 w 37"/>
                  <a:gd name="T9" fmla="*/ 2 h 50"/>
                  <a:gd name="T10" fmla="*/ 19 w 37"/>
                  <a:gd name="T11" fmla="*/ 2 h 50"/>
                  <a:gd name="T12" fmla="*/ 12 w 37"/>
                  <a:gd name="T13" fmla="*/ 4 h 50"/>
                </a:gdLst>
                <a:ahLst/>
                <a:cxnLst>
                  <a:cxn ang="0">
                    <a:pos x="T0" y="T1"/>
                  </a:cxn>
                  <a:cxn ang="0">
                    <a:pos x="T2" y="T3"/>
                  </a:cxn>
                  <a:cxn ang="0">
                    <a:pos x="T4" y="T5"/>
                  </a:cxn>
                  <a:cxn ang="0">
                    <a:pos x="T6" y="T7"/>
                  </a:cxn>
                  <a:cxn ang="0">
                    <a:pos x="T8" y="T9"/>
                  </a:cxn>
                  <a:cxn ang="0">
                    <a:pos x="T10" y="T11"/>
                  </a:cxn>
                  <a:cxn ang="0">
                    <a:pos x="T12" y="T13"/>
                  </a:cxn>
                </a:cxnLst>
                <a:rect l="0" t="0" r="r" b="b"/>
                <a:pathLst>
                  <a:path w="37" h="50">
                    <a:moveTo>
                      <a:pt x="12" y="4"/>
                    </a:moveTo>
                    <a:cubicBezTo>
                      <a:pt x="14" y="20"/>
                      <a:pt x="0" y="45"/>
                      <a:pt x="21" y="49"/>
                    </a:cubicBezTo>
                    <a:cubicBezTo>
                      <a:pt x="25" y="49"/>
                      <a:pt x="25" y="49"/>
                      <a:pt x="25" y="49"/>
                    </a:cubicBezTo>
                    <a:cubicBezTo>
                      <a:pt x="29" y="50"/>
                      <a:pt x="32" y="49"/>
                      <a:pt x="33" y="46"/>
                    </a:cubicBezTo>
                    <a:cubicBezTo>
                      <a:pt x="37" y="31"/>
                      <a:pt x="28" y="13"/>
                      <a:pt x="24" y="2"/>
                    </a:cubicBezTo>
                    <a:cubicBezTo>
                      <a:pt x="23" y="2"/>
                      <a:pt x="20" y="0"/>
                      <a:pt x="19" y="2"/>
                    </a:cubicBezTo>
                    <a:cubicBezTo>
                      <a:pt x="17" y="5"/>
                      <a:pt x="19" y="4"/>
                      <a:pt x="12" y="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i$ļiḋe">
                <a:extLst>
                  <a:ext uri="{FF2B5EF4-FFF2-40B4-BE49-F238E27FC236}">
                    <a16:creationId xmlns:a16="http://schemas.microsoft.com/office/drawing/2014/main" id="{C032A865-0AF0-4D28-A33E-B0AC59E03ED4}"/>
                  </a:ext>
                </a:extLst>
              </p:cNvPr>
              <p:cNvSpPr/>
              <p:nvPr/>
            </p:nvSpPr>
            <p:spPr bwMode="auto">
              <a:xfrm>
                <a:off x="6337300" y="2970213"/>
                <a:ext cx="465138" cy="666750"/>
              </a:xfrm>
              <a:custGeom>
                <a:avLst/>
                <a:gdLst>
                  <a:gd name="T0" fmla="*/ 60 w 141"/>
                  <a:gd name="T1" fmla="*/ 16 h 201"/>
                  <a:gd name="T2" fmla="*/ 86 w 141"/>
                  <a:gd name="T3" fmla="*/ 32 h 201"/>
                  <a:gd name="T4" fmla="*/ 41 w 141"/>
                  <a:gd name="T5" fmla="*/ 64 h 201"/>
                  <a:gd name="T6" fmla="*/ 3 w 141"/>
                  <a:gd name="T7" fmla="*/ 105 h 201"/>
                  <a:gd name="T8" fmla="*/ 29 w 141"/>
                  <a:gd name="T9" fmla="*/ 134 h 201"/>
                  <a:gd name="T10" fmla="*/ 68 w 141"/>
                  <a:gd name="T11" fmla="*/ 70 h 201"/>
                  <a:gd name="T12" fmla="*/ 123 w 141"/>
                  <a:gd name="T13" fmla="*/ 71 h 201"/>
                  <a:gd name="T14" fmla="*/ 93 w 141"/>
                  <a:gd name="T15" fmla="*/ 91 h 201"/>
                  <a:gd name="T16" fmla="*/ 84 w 141"/>
                  <a:gd name="T17" fmla="*/ 87 h 201"/>
                  <a:gd name="T18" fmla="*/ 78 w 141"/>
                  <a:gd name="T19" fmla="*/ 86 h 201"/>
                  <a:gd name="T20" fmla="*/ 57 w 141"/>
                  <a:gd name="T21" fmla="*/ 113 h 201"/>
                  <a:gd name="T22" fmla="*/ 81 w 141"/>
                  <a:gd name="T23" fmla="*/ 101 h 201"/>
                  <a:gd name="T24" fmla="*/ 79 w 141"/>
                  <a:gd name="T25" fmla="*/ 126 h 201"/>
                  <a:gd name="T26" fmla="*/ 78 w 141"/>
                  <a:gd name="T27" fmla="*/ 128 h 201"/>
                  <a:gd name="T28" fmla="*/ 84 w 141"/>
                  <a:gd name="T29" fmla="*/ 140 h 201"/>
                  <a:gd name="T30" fmla="*/ 40 w 141"/>
                  <a:gd name="T31" fmla="*/ 150 h 201"/>
                  <a:gd name="T32" fmla="*/ 53 w 141"/>
                  <a:gd name="T33" fmla="*/ 159 h 201"/>
                  <a:gd name="T34" fmla="*/ 60 w 141"/>
                  <a:gd name="T35" fmla="*/ 160 h 201"/>
                  <a:gd name="T36" fmla="*/ 91 w 141"/>
                  <a:gd name="T37" fmla="*/ 155 h 201"/>
                  <a:gd name="T38" fmla="*/ 47 w 141"/>
                  <a:gd name="T39" fmla="*/ 181 h 201"/>
                  <a:gd name="T40" fmla="*/ 108 w 141"/>
                  <a:gd name="T41" fmla="*/ 176 h 201"/>
                  <a:gd name="T42" fmla="*/ 106 w 141"/>
                  <a:gd name="T43" fmla="*/ 148 h 201"/>
                  <a:gd name="T44" fmla="*/ 113 w 141"/>
                  <a:gd name="T45" fmla="*/ 147 h 201"/>
                  <a:gd name="T46" fmla="*/ 130 w 141"/>
                  <a:gd name="T47" fmla="*/ 154 h 201"/>
                  <a:gd name="T48" fmla="*/ 138 w 141"/>
                  <a:gd name="T49" fmla="*/ 146 h 201"/>
                  <a:gd name="T50" fmla="*/ 131 w 141"/>
                  <a:gd name="T51" fmla="*/ 131 h 201"/>
                  <a:gd name="T52" fmla="*/ 102 w 141"/>
                  <a:gd name="T53" fmla="*/ 127 h 201"/>
                  <a:gd name="T54" fmla="*/ 98 w 141"/>
                  <a:gd name="T55" fmla="*/ 135 h 201"/>
                  <a:gd name="T56" fmla="*/ 90 w 141"/>
                  <a:gd name="T57" fmla="*/ 131 h 201"/>
                  <a:gd name="T58" fmla="*/ 104 w 141"/>
                  <a:gd name="T59" fmla="*/ 113 h 201"/>
                  <a:gd name="T60" fmla="*/ 103 w 141"/>
                  <a:gd name="T61" fmla="*/ 99 h 201"/>
                  <a:gd name="T62" fmla="*/ 120 w 141"/>
                  <a:gd name="T63" fmla="*/ 99 h 201"/>
                  <a:gd name="T64" fmla="*/ 138 w 141"/>
                  <a:gd name="T65" fmla="*/ 83 h 201"/>
                  <a:gd name="T66" fmla="*/ 139 w 141"/>
                  <a:gd name="T67" fmla="*/ 79 h 201"/>
                  <a:gd name="T68" fmla="*/ 119 w 141"/>
                  <a:gd name="T69" fmla="*/ 42 h 201"/>
                  <a:gd name="T70" fmla="*/ 101 w 141"/>
                  <a:gd name="T71" fmla="*/ 36 h 201"/>
                  <a:gd name="T72" fmla="*/ 139 w 141"/>
                  <a:gd name="T73" fmla="*/ 14 h 201"/>
                  <a:gd name="T74" fmla="*/ 122 w 141"/>
                  <a:gd name="T75" fmla="*/ 2 h 201"/>
                  <a:gd name="T76" fmla="*/ 113 w 141"/>
                  <a:gd name="T77" fmla="*/ 1 h 201"/>
                  <a:gd name="T78" fmla="*/ 60 w 141"/>
                  <a:gd name="T79" fmla="*/ 1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1" h="201">
                    <a:moveTo>
                      <a:pt x="60" y="16"/>
                    </a:moveTo>
                    <a:cubicBezTo>
                      <a:pt x="86" y="32"/>
                      <a:pt x="86" y="32"/>
                      <a:pt x="86" y="32"/>
                    </a:cubicBezTo>
                    <a:cubicBezTo>
                      <a:pt x="78" y="40"/>
                      <a:pt x="54" y="54"/>
                      <a:pt x="41" y="64"/>
                    </a:cubicBezTo>
                    <a:cubicBezTo>
                      <a:pt x="36" y="67"/>
                      <a:pt x="3" y="102"/>
                      <a:pt x="3" y="105"/>
                    </a:cubicBezTo>
                    <a:cubicBezTo>
                      <a:pt x="0" y="127"/>
                      <a:pt x="12" y="132"/>
                      <a:pt x="29" y="134"/>
                    </a:cubicBezTo>
                    <a:cubicBezTo>
                      <a:pt x="35" y="97"/>
                      <a:pt x="49" y="91"/>
                      <a:pt x="68" y="70"/>
                    </a:cubicBezTo>
                    <a:cubicBezTo>
                      <a:pt x="85" y="51"/>
                      <a:pt x="109" y="32"/>
                      <a:pt x="123" y="71"/>
                    </a:cubicBezTo>
                    <a:cubicBezTo>
                      <a:pt x="93" y="91"/>
                      <a:pt x="93" y="91"/>
                      <a:pt x="93" y="91"/>
                    </a:cubicBezTo>
                    <a:cubicBezTo>
                      <a:pt x="90" y="89"/>
                      <a:pt x="90" y="88"/>
                      <a:pt x="84" y="87"/>
                    </a:cubicBezTo>
                    <a:cubicBezTo>
                      <a:pt x="78" y="86"/>
                      <a:pt x="78" y="86"/>
                      <a:pt x="78" y="86"/>
                    </a:cubicBezTo>
                    <a:cubicBezTo>
                      <a:pt x="64" y="84"/>
                      <a:pt x="57" y="102"/>
                      <a:pt x="57" y="113"/>
                    </a:cubicBezTo>
                    <a:cubicBezTo>
                      <a:pt x="69" y="112"/>
                      <a:pt x="73" y="101"/>
                      <a:pt x="81" y="101"/>
                    </a:cubicBezTo>
                    <a:cubicBezTo>
                      <a:pt x="93" y="101"/>
                      <a:pt x="80" y="115"/>
                      <a:pt x="79" y="126"/>
                    </a:cubicBezTo>
                    <a:cubicBezTo>
                      <a:pt x="78" y="128"/>
                      <a:pt x="78" y="128"/>
                      <a:pt x="78" y="128"/>
                    </a:cubicBezTo>
                    <a:cubicBezTo>
                      <a:pt x="78" y="133"/>
                      <a:pt x="81" y="135"/>
                      <a:pt x="84" y="140"/>
                    </a:cubicBezTo>
                    <a:cubicBezTo>
                      <a:pt x="40" y="150"/>
                      <a:pt x="40" y="150"/>
                      <a:pt x="40" y="150"/>
                    </a:cubicBezTo>
                    <a:cubicBezTo>
                      <a:pt x="43" y="155"/>
                      <a:pt x="44" y="158"/>
                      <a:pt x="53" y="159"/>
                    </a:cubicBezTo>
                    <a:cubicBezTo>
                      <a:pt x="60" y="160"/>
                      <a:pt x="60" y="160"/>
                      <a:pt x="60" y="160"/>
                    </a:cubicBezTo>
                    <a:cubicBezTo>
                      <a:pt x="65" y="161"/>
                      <a:pt x="81" y="156"/>
                      <a:pt x="91" y="155"/>
                    </a:cubicBezTo>
                    <a:cubicBezTo>
                      <a:pt x="85" y="177"/>
                      <a:pt x="54" y="165"/>
                      <a:pt x="47" y="181"/>
                    </a:cubicBezTo>
                    <a:cubicBezTo>
                      <a:pt x="73" y="186"/>
                      <a:pt x="90" y="201"/>
                      <a:pt x="108" y="176"/>
                    </a:cubicBezTo>
                    <a:cubicBezTo>
                      <a:pt x="106" y="148"/>
                      <a:pt x="106" y="148"/>
                      <a:pt x="106" y="148"/>
                    </a:cubicBezTo>
                    <a:cubicBezTo>
                      <a:pt x="113" y="147"/>
                      <a:pt x="113" y="147"/>
                      <a:pt x="113" y="147"/>
                    </a:cubicBezTo>
                    <a:cubicBezTo>
                      <a:pt x="119" y="149"/>
                      <a:pt x="123" y="153"/>
                      <a:pt x="130" y="154"/>
                    </a:cubicBezTo>
                    <a:cubicBezTo>
                      <a:pt x="133" y="154"/>
                      <a:pt x="138" y="150"/>
                      <a:pt x="138" y="146"/>
                    </a:cubicBezTo>
                    <a:cubicBezTo>
                      <a:pt x="139" y="139"/>
                      <a:pt x="138" y="132"/>
                      <a:pt x="131" y="131"/>
                    </a:cubicBezTo>
                    <a:cubicBezTo>
                      <a:pt x="102" y="127"/>
                      <a:pt x="102" y="127"/>
                      <a:pt x="102" y="127"/>
                    </a:cubicBezTo>
                    <a:cubicBezTo>
                      <a:pt x="98" y="135"/>
                      <a:pt x="98" y="135"/>
                      <a:pt x="98" y="135"/>
                    </a:cubicBezTo>
                    <a:cubicBezTo>
                      <a:pt x="90" y="131"/>
                      <a:pt x="90" y="131"/>
                      <a:pt x="90" y="131"/>
                    </a:cubicBezTo>
                    <a:cubicBezTo>
                      <a:pt x="104" y="113"/>
                      <a:pt x="104" y="113"/>
                      <a:pt x="104" y="113"/>
                    </a:cubicBezTo>
                    <a:cubicBezTo>
                      <a:pt x="103" y="99"/>
                      <a:pt x="103" y="99"/>
                      <a:pt x="103" y="99"/>
                    </a:cubicBezTo>
                    <a:cubicBezTo>
                      <a:pt x="120" y="99"/>
                      <a:pt x="120" y="99"/>
                      <a:pt x="120" y="99"/>
                    </a:cubicBezTo>
                    <a:cubicBezTo>
                      <a:pt x="126" y="92"/>
                      <a:pt x="137" y="92"/>
                      <a:pt x="138" y="83"/>
                    </a:cubicBezTo>
                    <a:cubicBezTo>
                      <a:pt x="139" y="79"/>
                      <a:pt x="139" y="79"/>
                      <a:pt x="139" y="79"/>
                    </a:cubicBezTo>
                    <a:cubicBezTo>
                      <a:pt x="141" y="64"/>
                      <a:pt x="127" y="49"/>
                      <a:pt x="119" y="42"/>
                    </a:cubicBezTo>
                    <a:cubicBezTo>
                      <a:pt x="101" y="36"/>
                      <a:pt x="101" y="36"/>
                      <a:pt x="101" y="36"/>
                    </a:cubicBezTo>
                    <a:cubicBezTo>
                      <a:pt x="110" y="26"/>
                      <a:pt x="138" y="26"/>
                      <a:pt x="139" y="14"/>
                    </a:cubicBezTo>
                    <a:cubicBezTo>
                      <a:pt x="140" y="6"/>
                      <a:pt x="131" y="3"/>
                      <a:pt x="122" y="2"/>
                    </a:cubicBezTo>
                    <a:cubicBezTo>
                      <a:pt x="113" y="1"/>
                      <a:pt x="113" y="1"/>
                      <a:pt x="113" y="1"/>
                    </a:cubicBezTo>
                    <a:cubicBezTo>
                      <a:pt x="107" y="0"/>
                      <a:pt x="88" y="20"/>
                      <a:pt x="60" y="16"/>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iṥlíḍê">
                <a:extLst>
                  <a:ext uri="{FF2B5EF4-FFF2-40B4-BE49-F238E27FC236}">
                    <a16:creationId xmlns:a16="http://schemas.microsoft.com/office/drawing/2014/main" id="{B558432D-0BC7-4B71-A4FA-C3F8CF645897}"/>
                  </a:ext>
                </a:extLst>
              </p:cNvPr>
              <p:cNvSpPr/>
              <p:nvPr/>
            </p:nvSpPr>
            <p:spPr bwMode="auto">
              <a:xfrm>
                <a:off x="6992938" y="2933700"/>
                <a:ext cx="587375" cy="646113"/>
              </a:xfrm>
              <a:custGeom>
                <a:avLst/>
                <a:gdLst>
                  <a:gd name="T0" fmla="*/ 71 w 178"/>
                  <a:gd name="T1" fmla="*/ 145 h 195"/>
                  <a:gd name="T2" fmla="*/ 109 w 178"/>
                  <a:gd name="T3" fmla="*/ 85 h 195"/>
                  <a:gd name="T4" fmla="*/ 110 w 178"/>
                  <a:gd name="T5" fmla="*/ 108 h 195"/>
                  <a:gd name="T6" fmla="*/ 116 w 178"/>
                  <a:gd name="T7" fmla="*/ 121 h 195"/>
                  <a:gd name="T8" fmla="*/ 130 w 178"/>
                  <a:gd name="T9" fmla="*/ 106 h 195"/>
                  <a:gd name="T10" fmla="*/ 133 w 178"/>
                  <a:gd name="T11" fmla="*/ 114 h 195"/>
                  <a:gd name="T12" fmla="*/ 132 w 178"/>
                  <a:gd name="T13" fmla="*/ 138 h 195"/>
                  <a:gd name="T14" fmla="*/ 94 w 178"/>
                  <a:gd name="T15" fmla="*/ 128 h 195"/>
                  <a:gd name="T16" fmla="*/ 113 w 178"/>
                  <a:gd name="T17" fmla="*/ 163 h 195"/>
                  <a:gd name="T18" fmla="*/ 101 w 178"/>
                  <a:gd name="T19" fmla="*/ 166 h 195"/>
                  <a:gd name="T20" fmla="*/ 71 w 178"/>
                  <a:gd name="T21" fmla="*/ 145 h 195"/>
                  <a:gd name="T22" fmla="*/ 121 w 178"/>
                  <a:gd name="T23" fmla="*/ 18 h 195"/>
                  <a:gd name="T24" fmla="*/ 113 w 178"/>
                  <a:gd name="T25" fmla="*/ 69 h 195"/>
                  <a:gd name="T26" fmla="*/ 98 w 178"/>
                  <a:gd name="T27" fmla="*/ 71 h 195"/>
                  <a:gd name="T28" fmla="*/ 83 w 178"/>
                  <a:gd name="T29" fmla="*/ 87 h 195"/>
                  <a:gd name="T30" fmla="*/ 90 w 178"/>
                  <a:gd name="T31" fmla="*/ 45 h 195"/>
                  <a:gd name="T32" fmla="*/ 109 w 178"/>
                  <a:gd name="T33" fmla="*/ 10 h 195"/>
                  <a:gd name="T34" fmla="*/ 93 w 178"/>
                  <a:gd name="T35" fmla="*/ 8 h 195"/>
                  <a:gd name="T36" fmla="*/ 55 w 178"/>
                  <a:gd name="T37" fmla="*/ 49 h 195"/>
                  <a:gd name="T38" fmla="*/ 41 w 178"/>
                  <a:gd name="T39" fmla="*/ 50 h 195"/>
                  <a:gd name="T40" fmla="*/ 48 w 178"/>
                  <a:gd name="T41" fmla="*/ 62 h 195"/>
                  <a:gd name="T42" fmla="*/ 70 w 178"/>
                  <a:gd name="T43" fmla="*/ 61 h 195"/>
                  <a:gd name="T44" fmla="*/ 63 w 178"/>
                  <a:gd name="T45" fmla="*/ 98 h 195"/>
                  <a:gd name="T46" fmla="*/ 32 w 178"/>
                  <a:gd name="T47" fmla="*/ 116 h 195"/>
                  <a:gd name="T48" fmla="*/ 30 w 178"/>
                  <a:gd name="T49" fmla="*/ 117 h 195"/>
                  <a:gd name="T50" fmla="*/ 10 w 178"/>
                  <a:gd name="T51" fmla="*/ 117 h 195"/>
                  <a:gd name="T52" fmla="*/ 1 w 178"/>
                  <a:gd name="T53" fmla="*/ 142 h 195"/>
                  <a:gd name="T54" fmla="*/ 21 w 178"/>
                  <a:gd name="T55" fmla="*/ 158 h 195"/>
                  <a:gd name="T56" fmla="*/ 23 w 178"/>
                  <a:gd name="T57" fmla="*/ 158 h 195"/>
                  <a:gd name="T58" fmla="*/ 46 w 178"/>
                  <a:gd name="T59" fmla="*/ 151 h 195"/>
                  <a:gd name="T60" fmla="*/ 59 w 178"/>
                  <a:gd name="T61" fmla="*/ 176 h 195"/>
                  <a:gd name="T62" fmla="*/ 78 w 178"/>
                  <a:gd name="T63" fmla="*/ 195 h 195"/>
                  <a:gd name="T64" fmla="*/ 72 w 178"/>
                  <a:gd name="T65" fmla="*/ 166 h 195"/>
                  <a:gd name="T66" fmla="*/ 77 w 178"/>
                  <a:gd name="T67" fmla="*/ 165 h 195"/>
                  <a:gd name="T68" fmla="*/ 97 w 178"/>
                  <a:gd name="T69" fmla="*/ 183 h 195"/>
                  <a:gd name="T70" fmla="*/ 112 w 178"/>
                  <a:gd name="T71" fmla="*/ 181 h 195"/>
                  <a:gd name="T72" fmla="*/ 142 w 178"/>
                  <a:gd name="T73" fmla="*/ 179 h 195"/>
                  <a:gd name="T74" fmla="*/ 164 w 178"/>
                  <a:gd name="T75" fmla="*/ 193 h 195"/>
                  <a:gd name="T76" fmla="*/ 177 w 178"/>
                  <a:gd name="T77" fmla="*/ 177 h 195"/>
                  <a:gd name="T78" fmla="*/ 176 w 178"/>
                  <a:gd name="T79" fmla="*/ 173 h 195"/>
                  <a:gd name="T80" fmla="*/ 146 w 178"/>
                  <a:gd name="T81" fmla="*/ 145 h 195"/>
                  <a:gd name="T82" fmla="*/ 149 w 178"/>
                  <a:gd name="T83" fmla="*/ 107 h 195"/>
                  <a:gd name="T84" fmla="*/ 122 w 178"/>
                  <a:gd name="T85" fmla="*/ 90 h 195"/>
                  <a:gd name="T86" fmla="*/ 126 w 178"/>
                  <a:gd name="T87" fmla="*/ 80 h 195"/>
                  <a:gd name="T88" fmla="*/ 151 w 178"/>
                  <a:gd name="T89" fmla="*/ 64 h 195"/>
                  <a:gd name="T90" fmla="*/ 170 w 178"/>
                  <a:gd name="T91" fmla="*/ 40 h 195"/>
                  <a:gd name="T92" fmla="*/ 137 w 178"/>
                  <a:gd name="T93" fmla="*/ 25 h 195"/>
                  <a:gd name="T94" fmla="*/ 140 w 178"/>
                  <a:gd name="T95" fmla="*/ 15 h 195"/>
                  <a:gd name="T96" fmla="*/ 123 w 178"/>
                  <a:gd name="T97" fmla="*/ 1 h 195"/>
                  <a:gd name="T98" fmla="*/ 121 w 178"/>
                  <a:gd name="T99" fmla="*/ 18 h 195"/>
                  <a:gd name="T100" fmla="*/ 134 w 178"/>
                  <a:gd name="T101" fmla="*/ 40 h 195"/>
                  <a:gd name="T102" fmla="*/ 143 w 178"/>
                  <a:gd name="T103" fmla="*/ 47 h 195"/>
                  <a:gd name="T104" fmla="*/ 146 w 178"/>
                  <a:gd name="T105" fmla="*/ 57 h 195"/>
                  <a:gd name="T106" fmla="*/ 129 w 178"/>
                  <a:gd name="T107" fmla="*/ 60 h 195"/>
                  <a:gd name="T108" fmla="*/ 134 w 178"/>
                  <a:gd name="T109" fmla="*/ 4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8" h="195">
                    <a:moveTo>
                      <a:pt x="71" y="145"/>
                    </a:moveTo>
                    <a:cubicBezTo>
                      <a:pt x="68" y="124"/>
                      <a:pt x="93" y="84"/>
                      <a:pt x="109" y="85"/>
                    </a:cubicBezTo>
                    <a:cubicBezTo>
                      <a:pt x="110" y="108"/>
                      <a:pt x="110" y="108"/>
                      <a:pt x="110" y="108"/>
                    </a:cubicBezTo>
                    <a:cubicBezTo>
                      <a:pt x="110" y="111"/>
                      <a:pt x="115" y="120"/>
                      <a:pt x="116" y="121"/>
                    </a:cubicBezTo>
                    <a:cubicBezTo>
                      <a:pt x="130" y="106"/>
                      <a:pt x="130" y="106"/>
                      <a:pt x="130" y="106"/>
                    </a:cubicBezTo>
                    <a:cubicBezTo>
                      <a:pt x="133" y="114"/>
                      <a:pt x="133" y="114"/>
                      <a:pt x="133" y="114"/>
                    </a:cubicBezTo>
                    <a:cubicBezTo>
                      <a:pt x="134" y="126"/>
                      <a:pt x="131" y="127"/>
                      <a:pt x="132" y="138"/>
                    </a:cubicBezTo>
                    <a:cubicBezTo>
                      <a:pt x="94" y="128"/>
                      <a:pt x="94" y="128"/>
                      <a:pt x="94" y="128"/>
                    </a:cubicBezTo>
                    <a:cubicBezTo>
                      <a:pt x="113" y="163"/>
                      <a:pt x="113" y="163"/>
                      <a:pt x="113" y="163"/>
                    </a:cubicBezTo>
                    <a:cubicBezTo>
                      <a:pt x="101" y="166"/>
                      <a:pt x="101" y="166"/>
                      <a:pt x="101" y="166"/>
                    </a:cubicBezTo>
                    <a:cubicBezTo>
                      <a:pt x="89" y="168"/>
                      <a:pt x="73" y="158"/>
                      <a:pt x="71" y="145"/>
                    </a:cubicBezTo>
                    <a:close/>
                    <a:moveTo>
                      <a:pt x="121" y="18"/>
                    </a:moveTo>
                    <a:cubicBezTo>
                      <a:pt x="122" y="24"/>
                      <a:pt x="114" y="53"/>
                      <a:pt x="113" y="69"/>
                    </a:cubicBezTo>
                    <a:cubicBezTo>
                      <a:pt x="98" y="71"/>
                      <a:pt x="98" y="71"/>
                      <a:pt x="98" y="71"/>
                    </a:cubicBezTo>
                    <a:cubicBezTo>
                      <a:pt x="88" y="73"/>
                      <a:pt x="93" y="82"/>
                      <a:pt x="83" y="87"/>
                    </a:cubicBezTo>
                    <a:cubicBezTo>
                      <a:pt x="87" y="74"/>
                      <a:pt x="86" y="56"/>
                      <a:pt x="90" y="45"/>
                    </a:cubicBezTo>
                    <a:cubicBezTo>
                      <a:pt x="97" y="27"/>
                      <a:pt x="108" y="27"/>
                      <a:pt x="109" y="10"/>
                    </a:cubicBezTo>
                    <a:cubicBezTo>
                      <a:pt x="105" y="9"/>
                      <a:pt x="99" y="7"/>
                      <a:pt x="93" y="8"/>
                    </a:cubicBezTo>
                    <a:cubicBezTo>
                      <a:pt x="81" y="10"/>
                      <a:pt x="88" y="44"/>
                      <a:pt x="55" y="49"/>
                    </a:cubicBezTo>
                    <a:cubicBezTo>
                      <a:pt x="47" y="51"/>
                      <a:pt x="51" y="48"/>
                      <a:pt x="41" y="50"/>
                    </a:cubicBezTo>
                    <a:cubicBezTo>
                      <a:pt x="48" y="62"/>
                      <a:pt x="48" y="62"/>
                      <a:pt x="48" y="62"/>
                    </a:cubicBezTo>
                    <a:cubicBezTo>
                      <a:pt x="70" y="61"/>
                      <a:pt x="70" y="61"/>
                      <a:pt x="70" y="61"/>
                    </a:cubicBezTo>
                    <a:cubicBezTo>
                      <a:pt x="70" y="63"/>
                      <a:pt x="64" y="93"/>
                      <a:pt x="63" y="98"/>
                    </a:cubicBezTo>
                    <a:cubicBezTo>
                      <a:pt x="60" y="108"/>
                      <a:pt x="45" y="114"/>
                      <a:pt x="32" y="116"/>
                    </a:cubicBezTo>
                    <a:cubicBezTo>
                      <a:pt x="30" y="117"/>
                      <a:pt x="30" y="117"/>
                      <a:pt x="30" y="117"/>
                    </a:cubicBezTo>
                    <a:cubicBezTo>
                      <a:pt x="10" y="117"/>
                      <a:pt x="10" y="117"/>
                      <a:pt x="10" y="117"/>
                    </a:cubicBezTo>
                    <a:cubicBezTo>
                      <a:pt x="3" y="131"/>
                      <a:pt x="0" y="135"/>
                      <a:pt x="1" y="142"/>
                    </a:cubicBezTo>
                    <a:cubicBezTo>
                      <a:pt x="7" y="151"/>
                      <a:pt x="7" y="160"/>
                      <a:pt x="21" y="158"/>
                    </a:cubicBezTo>
                    <a:cubicBezTo>
                      <a:pt x="23" y="158"/>
                      <a:pt x="23" y="158"/>
                      <a:pt x="23" y="158"/>
                    </a:cubicBezTo>
                    <a:cubicBezTo>
                      <a:pt x="46" y="151"/>
                      <a:pt x="46" y="151"/>
                      <a:pt x="46" y="151"/>
                    </a:cubicBezTo>
                    <a:cubicBezTo>
                      <a:pt x="49" y="169"/>
                      <a:pt x="53" y="165"/>
                      <a:pt x="59" y="176"/>
                    </a:cubicBezTo>
                    <a:cubicBezTo>
                      <a:pt x="69" y="195"/>
                      <a:pt x="57" y="188"/>
                      <a:pt x="78" y="195"/>
                    </a:cubicBezTo>
                    <a:cubicBezTo>
                      <a:pt x="72" y="166"/>
                      <a:pt x="72" y="166"/>
                      <a:pt x="72" y="166"/>
                    </a:cubicBezTo>
                    <a:cubicBezTo>
                      <a:pt x="77" y="165"/>
                      <a:pt x="77" y="165"/>
                      <a:pt x="77" y="165"/>
                    </a:cubicBezTo>
                    <a:cubicBezTo>
                      <a:pt x="80" y="175"/>
                      <a:pt x="85" y="185"/>
                      <a:pt x="97" y="183"/>
                    </a:cubicBezTo>
                    <a:cubicBezTo>
                      <a:pt x="112" y="181"/>
                      <a:pt x="112" y="181"/>
                      <a:pt x="112" y="181"/>
                    </a:cubicBezTo>
                    <a:cubicBezTo>
                      <a:pt x="124" y="179"/>
                      <a:pt x="133" y="171"/>
                      <a:pt x="142" y="179"/>
                    </a:cubicBezTo>
                    <a:cubicBezTo>
                      <a:pt x="149" y="185"/>
                      <a:pt x="151" y="195"/>
                      <a:pt x="164" y="193"/>
                    </a:cubicBezTo>
                    <a:cubicBezTo>
                      <a:pt x="170" y="192"/>
                      <a:pt x="178" y="184"/>
                      <a:pt x="177" y="177"/>
                    </a:cubicBezTo>
                    <a:cubicBezTo>
                      <a:pt x="176" y="173"/>
                      <a:pt x="176" y="173"/>
                      <a:pt x="176" y="173"/>
                    </a:cubicBezTo>
                    <a:cubicBezTo>
                      <a:pt x="174" y="153"/>
                      <a:pt x="147" y="151"/>
                      <a:pt x="146" y="145"/>
                    </a:cubicBezTo>
                    <a:cubicBezTo>
                      <a:pt x="145" y="137"/>
                      <a:pt x="151" y="121"/>
                      <a:pt x="149" y="107"/>
                    </a:cubicBezTo>
                    <a:cubicBezTo>
                      <a:pt x="147" y="95"/>
                      <a:pt x="132" y="93"/>
                      <a:pt x="122" y="90"/>
                    </a:cubicBezTo>
                    <a:cubicBezTo>
                      <a:pt x="126" y="80"/>
                      <a:pt x="126" y="80"/>
                      <a:pt x="126" y="80"/>
                    </a:cubicBezTo>
                    <a:cubicBezTo>
                      <a:pt x="144" y="77"/>
                      <a:pt x="141" y="71"/>
                      <a:pt x="151" y="64"/>
                    </a:cubicBezTo>
                    <a:cubicBezTo>
                      <a:pt x="162" y="56"/>
                      <a:pt x="172" y="56"/>
                      <a:pt x="170" y="40"/>
                    </a:cubicBezTo>
                    <a:cubicBezTo>
                      <a:pt x="155" y="39"/>
                      <a:pt x="145" y="36"/>
                      <a:pt x="137" y="25"/>
                    </a:cubicBezTo>
                    <a:cubicBezTo>
                      <a:pt x="140" y="15"/>
                      <a:pt x="140" y="15"/>
                      <a:pt x="140" y="15"/>
                    </a:cubicBezTo>
                    <a:cubicBezTo>
                      <a:pt x="136" y="8"/>
                      <a:pt x="133" y="0"/>
                      <a:pt x="123" y="1"/>
                    </a:cubicBezTo>
                    <a:cubicBezTo>
                      <a:pt x="111" y="3"/>
                      <a:pt x="120" y="13"/>
                      <a:pt x="121" y="18"/>
                    </a:cubicBezTo>
                    <a:close/>
                    <a:moveTo>
                      <a:pt x="134" y="40"/>
                    </a:moveTo>
                    <a:cubicBezTo>
                      <a:pt x="138" y="38"/>
                      <a:pt x="140" y="42"/>
                      <a:pt x="143" y="47"/>
                    </a:cubicBezTo>
                    <a:cubicBezTo>
                      <a:pt x="150" y="51"/>
                      <a:pt x="146" y="57"/>
                      <a:pt x="146" y="57"/>
                    </a:cubicBezTo>
                    <a:cubicBezTo>
                      <a:pt x="146" y="57"/>
                      <a:pt x="132" y="64"/>
                      <a:pt x="129" y="60"/>
                    </a:cubicBezTo>
                    <a:cubicBezTo>
                      <a:pt x="126" y="56"/>
                      <a:pt x="131" y="41"/>
                      <a:pt x="134" y="40"/>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ïṧḻîďè">
                <a:extLst>
                  <a:ext uri="{FF2B5EF4-FFF2-40B4-BE49-F238E27FC236}">
                    <a16:creationId xmlns:a16="http://schemas.microsoft.com/office/drawing/2014/main" id="{5D246EE8-E0AD-4402-9ABD-9E1BA72DB94D}"/>
                  </a:ext>
                </a:extLst>
              </p:cNvPr>
              <p:cNvSpPr/>
              <p:nvPr/>
            </p:nvSpPr>
            <p:spPr bwMode="auto">
              <a:xfrm>
                <a:off x="7794625" y="2903538"/>
                <a:ext cx="468313" cy="663575"/>
              </a:xfrm>
              <a:custGeom>
                <a:avLst/>
                <a:gdLst>
                  <a:gd name="T0" fmla="*/ 59 w 142"/>
                  <a:gd name="T1" fmla="*/ 83 h 200"/>
                  <a:gd name="T2" fmla="*/ 31 w 142"/>
                  <a:gd name="T3" fmla="*/ 82 h 200"/>
                  <a:gd name="T4" fmla="*/ 34 w 142"/>
                  <a:gd name="T5" fmla="*/ 98 h 200"/>
                  <a:gd name="T6" fmla="*/ 54 w 142"/>
                  <a:gd name="T7" fmla="*/ 105 h 200"/>
                  <a:gd name="T8" fmla="*/ 59 w 142"/>
                  <a:gd name="T9" fmla="*/ 101 h 200"/>
                  <a:gd name="T10" fmla="*/ 61 w 142"/>
                  <a:gd name="T11" fmla="*/ 110 h 200"/>
                  <a:gd name="T12" fmla="*/ 43 w 142"/>
                  <a:gd name="T13" fmla="*/ 111 h 200"/>
                  <a:gd name="T14" fmla="*/ 41 w 142"/>
                  <a:gd name="T15" fmla="*/ 113 h 200"/>
                  <a:gd name="T16" fmla="*/ 14 w 142"/>
                  <a:gd name="T17" fmla="*/ 141 h 200"/>
                  <a:gd name="T18" fmla="*/ 3 w 142"/>
                  <a:gd name="T19" fmla="*/ 176 h 200"/>
                  <a:gd name="T20" fmla="*/ 12 w 142"/>
                  <a:gd name="T21" fmla="*/ 195 h 200"/>
                  <a:gd name="T22" fmla="*/ 21 w 142"/>
                  <a:gd name="T23" fmla="*/ 194 h 200"/>
                  <a:gd name="T24" fmla="*/ 42 w 142"/>
                  <a:gd name="T25" fmla="*/ 157 h 200"/>
                  <a:gd name="T26" fmla="*/ 56 w 142"/>
                  <a:gd name="T27" fmla="*/ 156 h 200"/>
                  <a:gd name="T28" fmla="*/ 59 w 142"/>
                  <a:gd name="T29" fmla="*/ 191 h 200"/>
                  <a:gd name="T30" fmla="*/ 71 w 142"/>
                  <a:gd name="T31" fmla="*/ 200 h 200"/>
                  <a:gd name="T32" fmla="*/ 77 w 142"/>
                  <a:gd name="T33" fmla="*/ 146 h 200"/>
                  <a:gd name="T34" fmla="*/ 88 w 142"/>
                  <a:gd name="T35" fmla="*/ 178 h 200"/>
                  <a:gd name="T36" fmla="*/ 110 w 142"/>
                  <a:gd name="T37" fmla="*/ 180 h 200"/>
                  <a:gd name="T38" fmla="*/ 117 w 142"/>
                  <a:gd name="T39" fmla="*/ 170 h 200"/>
                  <a:gd name="T40" fmla="*/ 105 w 142"/>
                  <a:gd name="T41" fmla="*/ 128 h 200"/>
                  <a:gd name="T42" fmla="*/ 88 w 142"/>
                  <a:gd name="T43" fmla="*/ 117 h 200"/>
                  <a:gd name="T44" fmla="*/ 73 w 142"/>
                  <a:gd name="T45" fmla="*/ 128 h 200"/>
                  <a:gd name="T46" fmla="*/ 76 w 142"/>
                  <a:gd name="T47" fmla="*/ 92 h 200"/>
                  <a:gd name="T48" fmla="*/ 78 w 142"/>
                  <a:gd name="T49" fmla="*/ 93 h 200"/>
                  <a:gd name="T50" fmla="*/ 122 w 142"/>
                  <a:gd name="T51" fmla="*/ 67 h 200"/>
                  <a:gd name="T52" fmla="*/ 122 w 142"/>
                  <a:gd name="T53" fmla="*/ 69 h 200"/>
                  <a:gd name="T54" fmla="*/ 122 w 142"/>
                  <a:gd name="T55" fmla="*/ 61 h 200"/>
                  <a:gd name="T56" fmla="*/ 95 w 142"/>
                  <a:gd name="T57" fmla="*/ 55 h 200"/>
                  <a:gd name="T58" fmla="*/ 93 w 142"/>
                  <a:gd name="T59" fmla="*/ 69 h 200"/>
                  <a:gd name="T60" fmla="*/ 87 w 142"/>
                  <a:gd name="T61" fmla="*/ 73 h 200"/>
                  <a:gd name="T62" fmla="*/ 81 w 142"/>
                  <a:gd name="T63" fmla="*/ 74 h 200"/>
                  <a:gd name="T64" fmla="*/ 69 w 142"/>
                  <a:gd name="T65" fmla="*/ 13 h 200"/>
                  <a:gd name="T66" fmla="*/ 59 w 142"/>
                  <a:gd name="T67" fmla="*/ 83 h 200"/>
                  <a:gd name="T68" fmla="*/ 102 w 142"/>
                  <a:gd name="T69" fmla="*/ 21 h 200"/>
                  <a:gd name="T70" fmla="*/ 98 w 142"/>
                  <a:gd name="T71" fmla="*/ 10 h 200"/>
                  <a:gd name="T72" fmla="*/ 138 w 142"/>
                  <a:gd name="T73" fmla="*/ 25 h 200"/>
                  <a:gd name="T74" fmla="*/ 132 w 142"/>
                  <a:gd name="T75" fmla="*/ 45 h 200"/>
                  <a:gd name="T76" fmla="*/ 116 w 142"/>
                  <a:gd name="T77" fmla="*/ 46 h 200"/>
                  <a:gd name="T78" fmla="*/ 115 w 142"/>
                  <a:gd name="T79" fmla="*/ 39 h 200"/>
                  <a:gd name="T80" fmla="*/ 108 w 142"/>
                  <a:gd name="T81" fmla="*/ 33 h 200"/>
                  <a:gd name="T82" fmla="*/ 102 w 142"/>
                  <a:gd name="T83" fmla="*/ 21 h 200"/>
                  <a:gd name="T84" fmla="*/ 42 w 142"/>
                  <a:gd name="T85" fmla="*/ 137 h 200"/>
                  <a:gd name="T86" fmla="*/ 50 w 142"/>
                  <a:gd name="T87" fmla="*/ 122 h 200"/>
                  <a:gd name="T88" fmla="*/ 57 w 142"/>
                  <a:gd name="T89" fmla="*/ 128 h 200"/>
                  <a:gd name="T90" fmla="*/ 42 w 142"/>
                  <a:gd name="T91" fmla="*/ 137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2" h="200">
                    <a:moveTo>
                      <a:pt x="59" y="83"/>
                    </a:moveTo>
                    <a:cubicBezTo>
                      <a:pt x="48" y="90"/>
                      <a:pt x="38" y="83"/>
                      <a:pt x="31" y="82"/>
                    </a:cubicBezTo>
                    <a:cubicBezTo>
                      <a:pt x="33" y="90"/>
                      <a:pt x="31" y="91"/>
                      <a:pt x="34" y="98"/>
                    </a:cubicBezTo>
                    <a:cubicBezTo>
                      <a:pt x="39" y="108"/>
                      <a:pt x="45" y="110"/>
                      <a:pt x="54" y="105"/>
                    </a:cubicBezTo>
                    <a:cubicBezTo>
                      <a:pt x="59" y="101"/>
                      <a:pt x="59" y="101"/>
                      <a:pt x="59" y="101"/>
                    </a:cubicBezTo>
                    <a:cubicBezTo>
                      <a:pt x="61" y="110"/>
                      <a:pt x="61" y="110"/>
                      <a:pt x="61" y="110"/>
                    </a:cubicBezTo>
                    <a:cubicBezTo>
                      <a:pt x="54" y="113"/>
                      <a:pt x="47" y="109"/>
                      <a:pt x="43" y="111"/>
                    </a:cubicBezTo>
                    <a:cubicBezTo>
                      <a:pt x="41" y="113"/>
                      <a:pt x="41" y="113"/>
                      <a:pt x="41" y="113"/>
                    </a:cubicBezTo>
                    <a:cubicBezTo>
                      <a:pt x="29" y="120"/>
                      <a:pt x="23" y="131"/>
                      <a:pt x="14" y="141"/>
                    </a:cubicBezTo>
                    <a:cubicBezTo>
                      <a:pt x="0" y="156"/>
                      <a:pt x="10" y="160"/>
                      <a:pt x="3" y="176"/>
                    </a:cubicBezTo>
                    <a:cubicBezTo>
                      <a:pt x="12" y="195"/>
                      <a:pt x="12" y="195"/>
                      <a:pt x="12" y="195"/>
                    </a:cubicBezTo>
                    <a:cubicBezTo>
                      <a:pt x="16" y="195"/>
                      <a:pt x="17" y="197"/>
                      <a:pt x="21" y="194"/>
                    </a:cubicBezTo>
                    <a:cubicBezTo>
                      <a:pt x="35" y="185"/>
                      <a:pt x="37" y="160"/>
                      <a:pt x="42" y="157"/>
                    </a:cubicBezTo>
                    <a:cubicBezTo>
                      <a:pt x="49" y="153"/>
                      <a:pt x="51" y="154"/>
                      <a:pt x="56" y="156"/>
                    </a:cubicBezTo>
                    <a:cubicBezTo>
                      <a:pt x="55" y="168"/>
                      <a:pt x="51" y="176"/>
                      <a:pt x="59" y="191"/>
                    </a:cubicBezTo>
                    <a:cubicBezTo>
                      <a:pt x="63" y="199"/>
                      <a:pt x="65" y="199"/>
                      <a:pt x="71" y="200"/>
                    </a:cubicBezTo>
                    <a:cubicBezTo>
                      <a:pt x="76" y="185"/>
                      <a:pt x="62" y="157"/>
                      <a:pt x="77" y="146"/>
                    </a:cubicBezTo>
                    <a:cubicBezTo>
                      <a:pt x="88" y="178"/>
                      <a:pt x="88" y="178"/>
                      <a:pt x="88" y="178"/>
                    </a:cubicBezTo>
                    <a:cubicBezTo>
                      <a:pt x="90" y="186"/>
                      <a:pt x="105" y="184"/>
                      <a:pt x="110" y="180"/>
                    </a:cubicBezTo>
                    <a:cubicBezTo>
                      <a:pt x="116" y="177"/>
                      <a:pt x="116" y="174"/>
                      <a:pt x="117" y="170"/>
                    </a:cubicBezTo>
                    <a:cubicBezTo>
                      <a:pt x="111" y="158"/>
                      <a:pt x="107" y="144"/>
                      <a:pt x="105" y="128"/>
                    </a:cubicBezTo>
                    <a:cubicBezTo>
                      <a:pt x="103" y="121"/>
                      <a:pt x="90" y="115"/>
                      <a:pt x="88" y="117"/>
                    </a:cubicBezTo>
                    <a:cubicBezTo>
                      <a:pt x="73" y="128"/>
                      <a:pt x="73" y="128"/>
                      <a:pt x="73" y="128"/>
                    </a:cubicBezTo>
                    <a:cubicBezTo>
                      <a:pt x="76" y="92"/>
                      <a:pt x="76" y="92"/>
                      <a:pt x="76" y="92"/>
                    </a:cubicBezTo>
                    <a:cubicBezTo>
                      <a:pt x="78" y="93"/>
                      <a:pt x="78" y="93"/>
                      <a:pt x="78" y="93"/>
                    </a:cubicBezTo>
                    <a:cubicBezTo>
                      <a:pt x="122" y="67"/>
                      <a:pt x="122" y="67"/>
                      <a:pt x="122" y="67"/>
                    </a:cubicBezTo>
                    <a:cubicBezTo>
                      <a:pt x="122" y="69"/>
                      <a:pt x="122" y="69"/>
                      <a:pt x="122" y="69"/>
                    </a:cubicBezTo>
                    <a:cubicBezTo>
                      <a:pt x="122" y="61"/>
                      <a:pt x="122" y="61"/>
                      <a:pt x="122" y="61"/>
                    </a:cubicBezTo>
                    <a:cubicBezTo>
                      <a:pt x="95" y="55"/>
                      <a:pt x="95" y="55"/>
                      <a:pt x="95" y="55"/>
                    </a:cubicBezTo>
                    <a:cubicBezTo>
                      <a:pt x="97" y="61"/>
                      <a:pt x="99" y="66"/>
                      <a:pt x="93" y="69"/>
                    </a:cubicBezTo>
                    <a:cubicBezTo>
                      <a:pt x="87" y="73"/>
                      <a:pt x="87" y="73"/>
                      <a:pt x="87" y="73"/>
                    </a:cubicBezTo>
                    <a:cubicBezTo>
                      <a:pt x="80" y="77"/>
                      <a:pt x="87" y="74"/>
                      <a:pt x="81" y="74"/>
                    </a:cubicBezTo>
                    <a:cubicBezTo>
                      <a:pt x="80" y="71"/>
                      <a:pt x="93" y="0"/>
                      <a:pt x="69" y="13"/>
                    </a:cubicBezTo>
                    <a:cubicBezTo>
                      <a:pt x="72" y="23"/>
                      <a:pt x="65" y="79"/>
                      <a:pt x="59" y="83"/>
                    </a:cubicBezTo>
                    <a:close/>
                    <a:moveTo>
                      <a:pt x="102" y="21"/>
                    </a:moveTo>
                    <a:cubicBezTo>
                      <a:pt x="99" y="16"/>
                      <a:pt x="100" y="15"/>
                      <a:pt x="98" y="10"/>
                    </a:cubicBezTo>
                    <a:cubicBezTo>
                      <a:pt x="123" y="12"/>
                      <a:pt x="117" y="9"/>
                      <a:pt x="138" y="25"/>
                    </a:cubicBezTo>
                    <a:cubicBezTo>
                      <a:pt x="139" y="34"/>
                      <a:pt x="142" y="38"/>
                      <a:pt x="132" y="45"/>
                    </a:cubicBezTo>
                    <a:cubicBezTo>
                      <a:pt x="125" y="49"/>
                      <a:pt x="122" y="47"/>
                      <a:pt x="116" y="46"/>
                    </a:cubicBezTo>
                    <a:cubicBezTo>
                      <a:pt x="115" y="39"/>
                      <a:pt x="115" y="39"/>
                      <a:pt x="115" y="39"/>
                    </a:cubicBezTo>
                    <a:cubicBezTo>
                      <a:pt x="111" y="37"/>
                      <a:pt x="110" y="38"/>
                      <a:pt x="108" y="33"/>
                    </a:cubicBezTo>
                    <a:cubicBezTo>
                      <a:pt x="102" y="21"/>
                      <a:pt x="102" y="21"/>
                      <a:pt x="102" y="21"/>
                    </a:cubicBezTo>
                    <a:close/>
                    <a:moveTo>
                      <a:pt x="42" y="137"/>
                    </a:moveTo>
                    <a:cubicBezTo>
                      <a:pt x="34" y="134"/>
                      <a:pt x="44" y="126"/>
                      <a:pt x="50" y="122"/>
                    </a:cubicBezTo>
                    <a:cubicBezTo>
                      <a:pt x="55" y="119"/>
                      <a:pt x="54" y="119"/>
                      <a:pt x="57" y="128"/>
                    </a:cubicBezTo>
                    <a:cubicBezTo>
                      <a:pt x="59" y="136"/>
                      <a:pt x="50" y="141"/>
                      <a:pt x="42" y="137"/>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ï$ļïḑe">
                <a:extLst>
                  <a:ext uri="{FF2B5EF4-FFF2-40B4-BE49-F238E27FC236}">
                    <a16:creationId xmlns:a16="http://schemas.microsoft.com/office/drawing/2014/main" id="{49302D5D-E707-4B25-8C5C-552217317D6D}"/>
                  </a:ext>
                </a:extLst>
              </p:cNvPr>
              <p:cNvSpPr/>
              <p:nvPr/>
            </p:nvSpPr>
            <p:spPr bwMode="auto">
              <a:xfrm>
                <a:off x="8455025" y="2909888"/>
                <a:ext cx="461963" cy="633413"/>
              </a:xfrm>
              <a:custGeom>
                <a:avLst/>
                <a:gdLst>
                  <a:gd name="T0" fmla="*/ 52 w 140"/>
                  <a:gd name="T1" fmla="*/ 80 h 191"/>
                  <a:gd name="T2" fmla="*/ 0 w 140"/>
                  <a:gd name="T3" fmla="*/ 90 h 191"/>
                  <a:gd name="T4" fmla="*/ 12 w 140"/>
                  <a:gd name="T5" fmla="*/ 108 h 191"/>
                  <a:gd name="T6" fmla="*/ 16 w 140"/>
                  <a:gd name="T7" fmla="*/ 111 h 191"/>
                  <a:gd name="T8" fmla="*/ 36 w 140"/>
                  <a:gd name="T9" fmla="*/ 140 h 191"/>
                  <a:gd name="T10" fmla="*/ 8 w 140"/>
                  <a:gd name="T11" fmla="*/ 154 h 191"/>
                  <a:gd name="T12" fmla="*/ 10 w 140"/>
                  <a:gd name="T13" fmla="*/ 164 h 191"/>
                  <a:gd name="T14" fmla="*/ 12 w 140"/>
                  <a:gd name="T15" fmla="*/ 166 h 191"/>
                  <a:gd name="T16" fmla="*/ 46 w 140"/>
                  <a:gd name="T17" fmla="*/ 161 h 191"/>
                  <a:gd name="T18" fmla="*/ 53 w 140"/>
                  <a:gd name="T19" fmla="*/ 151 h 191"/>
                  <a:gd name="T20" fmla="*/ 67 w 140"/>
                  <a:gd name="T21" fmla="*/ 103 h 191"/>
                  <a:gd name="T22" fmla="*/ 100 w 140"/>
                  <a:gd name="T23" fmla="*/ 84 h 191"/>
                  <a:gd name="T24" fmla="*/ 135 w 140"/>
                  <a:gd name="T25" fmla="*/ 70 h 191"/>
                  <a:gd name="T26" fmla="*/ 137 w 140"/>
                  <a:gd name="T27" fmla="*/ 68 h 191"/>
                  <a:gd name="T28" fmla="*/ 138 w 140"/>
                  <a:gd name="T29" fmla="*/ 57 h 191"/>
                  <a:gd name="T30" fmla="*/ 108 w 140"/>
                  <a:gd name="T31" fmla="*/ 54 h 191"/>
                  <a:gd name="T32" fmla="*/ 92 w 140"/>
                  <a:gd name="T33" fmla="*/ 47 h 191"/>
                  <a:gd name="T34" fmla="*/ 90 w 140"/>
                  <a:gd name="T35" fmla="*/ 44 h 191"/>
                  <a:gd name="T36" fmla="*/ 97 w 140"/>
                  <a:gd name="T37" fmla="*/ 61 h 191"/>
                  <a:gd name="T38" fmla="*/ 100 w 140"/>
                  <a:gd name="T39" fmla="*/ 63 h 191"/>
                  <a:gd name="T40" fmla="*/ 74 w 140"/>
                  <a:gd name="T41" fmla="*/ 71 h 191"/>
                  <a:gd name="T42" fmla="*/ 61 w 140"/>
                  <a:gd name="T43" fmla="*/ 4 h 191"/>
                  <a:gd name="T44" fmla="*/ 48 w 140"/>
                  <a:gd name="T45" fmla="*/ 1 h 191"/>
                  <a:gd name="T46" fmla="*/ 44 w 140"/>
                  <a:gd name="T47" fmla="*/ 8 h 191"/>
                  <a:gd name="T48" fmla="*/ 52 w 140"/>
                  <a:gd name="T49" fmla="*/ 80 h 191"/>
                  <a:gd name="T50" fmla="*/ 106 w 140"/>
                  <a:gd name="T51" fmla="*/ 184 h 191"/>
                  <a:gd name="T52" fmla="*/ 94 w 140"/>
                  <a:gd name="T53" fmla="*/ 161 h 191"/>
                  <a:gd name="T54" fmla="*/ 73 w 140"/>
                  <a:gd name="T55" fmla="*/ 140 h 191"/>
                  <a:gd name="T56" fmla="*/ 88 w 140"/>
                  <a:gd name="T57" fmla="*/ 126 h 191"/>
                  <a:gd name="T58" fmla="*/ 120 w 140"/>
                  <a:gd name="T59" fmla="*/ 145 h 191"/>
                  <a:gd name="T60" fmla="*/ 134 w 140"/>
                  <a:gd name="T61" fmla="*/ 175 h 191"/>
                  <a:gd name="T62" fmla="*/ 117 w 140"/>
                  <a:gd name="T63" fmla="*/ 191 h 191"/>
                  <a:gd name="T64" fmla="*/ 106 w 140"/>
                  <a:gd name="T65" fmla="*/ 18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0" h="191">
                    <a:moveTo>
                      <a:pt x="52" y="80"/>
                    </a:moveTo>
                    <a:cubicBezTo>
                      <a:pt x="42" y="95"/>
                      <a:pt x="9" y="87"/>
                      <a:pt x="0" y="90"/>
                    </a:cubicBezTo>
                    <a:cubicBezTo>
                      <a:pt x="0" y="98"/>
                      <a:pt x="3" y="102"/>
                      <a:pt x="12" y="108"/>
                    </a:cubicBezTo>
                    <a:cubicBezTo>
                      <a:pt x="16" y="111"/>
                      <a:pt x="16" y="111"/>
                      <a:pt x="16" y="111"/>
                    </a:cubicBezTo>
                    <a:cubicBezTo>
                      <a:pt x="27" y="118"/>
                      <a:pt x="69" y="92"/>
                      <a:pt x="36" y="140"/>
                    </a:cubicBezTo>
                    <a:cubicBezTo>
                      <a:pt x="32" y="146"/>
                      <a:pt x="15" y="143"/>
                      <a:pt x="8" y="154"/>
                    </a:cubicBezTo>
                    <a:cubicBezTo>
                      <a:pt x="5" y="159"/>
                      <a:pt x="5" y="161"/>
                      <a:pt x="10" y="164"/>
                    </a:cubicBezTo>
                    <a:cubicBezTo>
                      <a:pt x="12" y="166"/>
                      <a:pt x="12" y="166"/>
                      <a:pt x="12" y="166"/>
                    </a:cubicBezTo>
                    <a:cubicBezTo>
                      <a:pt x="23" y="173"/>
                      <a:pt x="38" y="173"/>
                      <a:pt x="46" y="161"/>
                    </a:cubicBezTo>
                    <a:cubicBezTo>
                      <a:pt x="53" y="151"/>
                      <a:pt x="53" y="151"/>
                      <a:pt x="53" y="151"/>
                    </a:cubicBezTo>
                    <a:cubicBezTo>
                      <a:pt x="63" y="136"/>
                      <a:pt x="66" y="116"/>
                      <a:pt x="67" y="103"/>
                    </a:cubicBezTo>
                    <a:cubicBezTo>
                      <a:pt x="80" y="96"/>
                      <a:pt x="86" y="90"/>
                      <a:pt x="100" y="84"/>
                    </a:cubicBezTo>
                    <a:cubicBezTo>
                      <a:pt x="105" y="82"/>
                      <a:pt x="134" y="71"/>
                      <a:pt x="135" y="70"/>
                    </a:cubicBezTo>
                    <a:cubicBezTo>
                      <a:pt x="137" y="68"/>
                      <a:pt x="137" y="68"/>
                      <a:pt x="137" y="68"/>
                    </a:cubicBezTo>
                    <a:cubicBezTo>
                      <a:pt x="140" y="63"/>
                      <a:pt x="138" y="62"/>
                      <a:pt x="138" y="57"/>
                    </a:cubicBezTo>
                    <a:cubicBezTo>
                      <a:pt x="129" y="50"/>
                      <a:pt x="121" y="55"/>
                      <a:pt x="108" y="54"/>
                    </a:cubicBezTo>
                    <a:cubicBezTo>
                      <a:pt x="103" y="54"/>
                      <a:pt x="96" y="47"/>
                      <a:pt x="92" y="47"/>
                    </a:cubicBezTo>
                    <a:cubicBezTo>
                      <a:pt x="90" y="44"/>
                      <a:pt x="90" y="44"/>
                      <a:pt x="90" y="44"/>
                    </a:cubicBezTo>
                    <a:cubicBezTo>
                      <a:pt x="97" y="61"/>
                      <a:pt x="97" y="61"/>
                      <a:pt x="97" y="61"/>
                    </a:cubicBezTo>
                    <a:cubicBezTo>
                      <a:pt x="100" y="63"/>
                      <a:pt x="100" y="63"/>
                      <a:pt x="100" y="63"/>
                    </a:cubicBezTo>
                    <a:cubicBezTo>
                      <a:pt x="74" y="71"/>
                      <a:pt x="74" y="71"/>
                      <a:pt x="74" y="71"/>
                    </a:cubicBezTo>
                    <a:cubicBezTo>
                      <a:pt x="69" y="57"/>
                      <a:pt x="80" y="17"/>
                      <a:pt x="61" y="4"/>
                    </a:cubicBezTo>
                    <a:cubicBezTo>
                      <a:pt x="55" y="0"/>
                      <a:pt x="59" y="5"/>
                      <a:pt x="48" y="1"/>
                    </a:cubicBezTo>
                    <a:cubicBezTo>
                      <a:pt x="44" y="8"/>
                      <a:pt x="44" y="8"/>
                      <a:pt x="44" y="8"/>
                    </a:cubicBezTo>
                    <a:cubicBezTo>
                      <a:pt x="41" y="12"/>
                      <a:pt x="64" y="62"/>
                      <a:pt x="52" y="80"/>
                    </a:cubicBezTo>
                    <a:close/>
                    <a:moveTo>
                      <a:pt x="106" y="184"/>
                    </a:moveTo>
                    <a:cubicBezTo>
                      <a:pt x="102" y="181"/>
                      <a:pt x="99" y="167"/>
                      <a:pt x="94" y="161"/>
                    </a:cubicBezTo>
                    <a:cubicBezTo>
                      <a:pt x="89" y="154"/>
                      <a:pt x="79" y="147"/>
                      <a:pt x="73" y="140"/>
                    </a:cubicBezTo>
                    <a:cubicBezTo>
                      <a:pt x="72" y="132"/>
                      <a:pt x="74" y="124"/>
                      <a:pt x="88" y="126"/>
                    </a:cubicBezTo>
                    <a:cubicBezTo>
                      <a:pt x="105" y="136"/>
                      <a:pt x="104" y="128"/>
                      <a:pt x="120" y="145"/>
                    </a:cubicBezTo>
                    <a:cubicBezTo>
                      <a:pt x="127" y="152"/>
                      <a:pt x="139" y="168"/>
                      <a:pt x="134" y="175"/>
                    </a:cubicBezTo>
                    <a:cubicBezTo>
                      <a:pt x="128" y="184"/>
                      <a:pt x="124" y="185"/>
                      <a:pt x="117" y="191"/>
                    </a:cubicBezTo>
                    <a:lnTo>
                      <a:pt x="106" y="184"/>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iSḷîḓê">
                <a:extLst>
                  <a:ext uri="{FF2B5EF4-FFF2-40B4-BE49-F238E27FC236}">
                    <a16:creationId xmlns:a16="http://schemas.microsoft.com/office/drawing/2014/main" id="{A2AC2725-CFED-4FBE-BD9D-4BAE26F1D66B}"/>
                  </a:ext>
                </a:extLst>
              </p:cNvPr>
              <p:cNvSpPr/>
              <p:nvPr/>
            </p:nvSpPr>
            <p:spPr bwMode="auto">
              <a:xfrm>
                <a:off x="9128125" y="2794000"/>
                <a:ext cx="434975" cy="882650"/>
              </a:xfrm>
              <a:custGeom>
                <a:avLst/>
                <a:gdLst>
                  <a:gd name="T0" fmla="*/ 10 w 132"/>
                  <a:gd name="T1" fmla="*/ 53 h 266"/>
                  <a:gd name="T2" fmla="*/ 23 w 132"/>
                  <a:gd name="T3" fmla="*/ 79 h 266"/>
                  <a:gd name="T4" fmla="*/ 35 w 132"/>
                  <a:gd name="T5" fmla="*/ 78 h 266"/>
                  <a:gd name="T6" fmla="*/ 32 w 132"/>
                  <a:gd name="T7" fmla="*/ 30 h 266"/>
                  <a:gd name="T8" fmla="*/ 10 w 132"/>
                  <a:gd name="T9" fmla="*/ 53 h 266"/>
                  <a:gd name="T10" fmla="*/ 15 w 132"/>
                  <a:gd name="T11" fmla="*/ 185 h 266"/>
                  <a:gd name="T12" fmla="*/ 5 w 132"/>
                  <a:gd name="T13" fmla="*/ 165 h 266"/>
                  <a:gd name="T14" fmla="*/ 0 w 132"/>
                  <a:gd name="T15" fmla="*/ 146 h 266"/>
                  <a:gd name="T16" fmla="*/ 13 w 132"/>
                  <a:gd name="T17" fmla="*/ 139 h 266"/>
                  <a:gd name="T18" fmla="*/ 27 w 132"/>
                  <a:gd name="T19" fmla="*/ 127 h 266"/>
                  <a:gd name="T20" fmla="*/ 80 w 132"/>
                  <a:gd name="T21" fmla="*/ 81 h 266"/>
                  <a:gd name="T22" fmla="*/ 61 w 132"/>
                  <a:gd name="T23" fmla="*/ 82 h 266"/>
                  <a:gd name="T24" fmla="*/ 53 w 132"/>
                  <a:gd name="T25" fmla="*/ 53 h 266"/>
                  <a:gd name="T26" fmla="*/ 71 w 132"/>
                  <a:gd name="T27" fmla="*/ 61 h 266"/>
                  <a:gd name="T28" fmla="*/ 122 w 132"/>
                  <a:gd name="T29" fmla="*/ 54 h 266"/>
                  <a:gd name="T30" fmla="*/ 129 w 132"/>
                  <a:gd name="T31" fmla="*/ 77 h 266"/>
                  <a:gd name="T32" fmla="*/ 128 w 132"/>
                  <a:gd name="T33" fmla="*/ 79 h 266"/>
                  <a:gd name="T34" fmla="*/ 100 w 132"/>
                  <a:gd name="T35" fmla="*/ 88 h 266"/>
                  <a:gd name="T36" fmla="*/ 76 w 132"/>
                  <a:gd name="T37" fmla="*/ 103 h 266"/>
                  <a:gd name="T38" fmla="*/ 107 w 132"/>
                  <a:gd name="T39" fmla="*/ 112 h 266"/>
                  <a:gd name="T40" fmla="*/ 124 w 132"/>
                  <a:gd name="T41" fmla="*/ 141 h 266"/>
                  <a:gd name="T42" fmla="*/ 123 w 132"/>
                  <a:gd name="T43" fmla="*/ 143 h 266"/>
                  <a:gd name="T44" fmla="*/ 96 w 132"/>
                  <a:gd name="T45" fmla="*/ 156 h 266"/>
                  <a:gd name="T46" fmla="*/ 97 w 132"/>
                  <a:gd name="T47" fmla="*/ 170 h 266"/>
                  <a:gd name="T48" fmla="*/ 93 w 132"/>
                  <a:gd name="T49" fmla="*/ 176 h 266"/>
                  <a:gd name="T50" fmla="*/ 86 w 132"/>
                  <a:gd name="T51" fmla="*/ 200 h 266"/>
                  <a:gd name="T52" fmla="*/ 123 w 132"/>
                  <a:gd name="T53" fmla="*/ 193 h 266"/>
                  <a:gd name="T54" fmla="*/ 125 w 132"/>
                  <a:gd name="T55" fmla="*/ 194 h 266"/>
                  <a:gd name="T56" fmla="*/ 127 w 132"/>
                  <a:gd name="T57" fmla="*/ 211 h 266"/>
                  <a:gd name="T58" fmla="*/ 89 w 132"/>
                  <a:gd name="T59" fmla="*/ 224 h 266"/>
                  <a:gd name="T60" fmla="*/ 89 w 132"/>
                  <a:gd name="T61" fmla="*/ 248 h 266"/>
                  <a:gd name="T62" fmla="*/ 35 w 132"/>
                  <a:gd name="T63" fmla="*/ 257 h 266"/>
                  <a:gd name="T64" fmla="*/ 13 w 132"/>
                  <a:gd name="T65" fmla="*/ 231 h 266"/>
                  <a:gd name="T66" fmla="*/ 78 w 132"/>
                  <a:gd name="T67" fmla="*/ 223 h 266"/>
                  <a:gd name="T68" fmla="*/ 9 w 132"/>
                  <a:gd name="T69" fmla="*/ 217 h 266"/>
                  <a:gd name="T70" fmla="*/ 39 w 132"/>
                  <a:gd name="T71" fmla="*/ 206 h 266"/>
                  <a:gd name="T72" fmla="*/ 71 w 132"/>
                  <a:gd name="T73" fmla="*/ 202 h 266"/>
                  <a:gd name="T74" fmla="*/ 79 w 132"/>
                  <a:gd name="T75" fmla="*/ 168 h 266"/>
                  <a:gd name="T76" fmla="*/ 55 w 132"/>
                  <a:gd name="T77" fmla="*/ 171 h 266"/>
                  <a:gd name="T78" fmla="*/ 54 w 132"/>
                  <a:gd name="T79" fmla="*/ 163 h 266"/>
                  <a:gd name="T80" fmla="*/ 55 w 132"/>
                  <a:gd name="T81" fmla="*/ 161 h 266"/>
                  <a:gd name="T82" fmla="*/ 81 w 132"/>
                  <a:gd name="T83" fmla="*/ 151 h 266"/>
                  <a:gd name="T84" fmla="*/ 105 w 132"/>
                  <a:gd name="T85" fmla="*/ 136 h 266"/>
                  <a:gd name="T86" fmla="*/ 103 w 132"/>
                  <a:gd name="T87" fmla="*/ 126 h 266"/>
                  <a:gd name="T88" fmla="*/ 86 w 132"/>
                  <a:gd name="T89" fmla="*/ 120 h 266"/>
                  <a:gd name="T90" fmla="*/ 57 w 132"/>
                  <a:gd name="T91" fmla="*/ 130 h 266"/>
                  <a:gd name="T92" fmla="*/ 31 w 132"/>
                  <a:gd name="T93" fmla="*/ 150 h 266"/>
                  <a:gd name="T94" fmla="*/ 36 w 132"/>
                  <a:gd name="T95" fmla="*/ 186 h 266"/>
                  <a:gd name="T96" fmla="*/ 28 w 132"/>
                  <a:gd name="T97" fmla="*/ 190 h 266"/>
                  <a:gd name="T98" fmla="*/ 21 w 132"/>
                  <a:gd name="T99" fmla="*/ 183 h 266"/>
                  <a:gd name="T100" fmla="*/ 15 w 132"/>
                  <a:gd name="T101" fmla="*/ 185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 h="266">
                    <a:moveTo>
                      <a:pt x="10" y="53"/>
                    </a:moveTo>
                    <a:cubicBezTo>
                      <a:pt x="11" y="60"/>
                      <a:pt x="15" y="75"/>
                      <a:pt x="23" y="79"/>
                    </a:cubicBezTo>
                    <a:cubicBezTo>
                      <a:pt x="29" y="82"/>
                      <a:pt x="31" y="80"/>
                      <a:pt x="35" y="78"/>
                    </a:cubicBezTo>
                    <a:cubicBezTo>
                      <a:pt x="40" y="61"/>
                      <a:pt x="37" y="46"/>
                      <a:pt x="32" y="30"/>
                    </a:cubicBezTo>
                    <a:cubicBezTo>
                      <a:pt x="24" y="0"/>
                      <a:pt x="18" y="39"/>
                      <a:pt x="10" y="53"/>
                    </a:cubicBezTo>
                    <a:close/>
                    <a:moveTo>
                      <a:pt x="15" y="185"/>
                    </a:moveTo>
                    <a:cubicBezTo>
                      <a:pt x="5" y="165"/>
                      <a:pt x="5" y="165"/>
                      <a:pt x="5" y="165"/>
                    </a:cubicBezTo>
                    <a:cubicBezTo>
                      <a:pt x="6" y="157"/>
                      <a:pt x="4" y="151"/>
                      <a:pt x="0" y="146"/>
                    </a:cubicBezTo>
                    <a:cubicBezTo>
                      <a:pt x="3" y="144"/>
                      <a:pt x="9" y="141"/>
                      <a:pt x="13" y="139"/>
                    </a:cubicBezTo>
                    <a:cubicBezTo>
                      <a:pt x="19" y="135"/>
                      <a:pt x="22" y="131"/>
                      <a:pt x="27" y="127"/>
                    </a:cubicBezTo>
                    <a:cubicBezTo>
                      <a:pt x="45" y="111"/>
                      <a:pt x="66" y="95"/>
                      <a:pt x="80" y="81"/>
                    </a:cubicBezTo>
                    <a:cubicBezTo>
                      <a:pt x="61" y="82"/>
                      <a:pt x="61" y="82"/>
                      <a:pt x="61" y="82"/>
                    </a:cubicBezTo>
                    <a:cubicBezTo>
                      <a:pt x="57" y="71"/>
                      <a:pt x="48" y="63"/>
                      <a:pt x="53" y="53"/>
                    </a:cubicBezTo>
                    <a:cubicBezTo>
                      <a:pt x="71" y="61"/>
                      <a:pt x="71" y="61"/>
                      <a:pt x="71" y="61"/>
                    </a:cubicBezTo>
                    <a:cubicBezTo>
                      <a:pt x="90" y="73"/>
                      <a:pt x="102" y="43"/>
                      <a:pt x="122" y="54"/>
                    </a:cubicBezTo>
                    <a:cubicBezTo>
                      <a:pt x="128" y="58"/>
                      <a:pt x="132" y="71"/>
                      <a:pt x="129" y="77"/>
                    </a:cubicBezTo>
                    <a:cubicBezTo>
                      <a:pt x="128" y="79"/>
                      <a:pt x="128" y="79"/>
                      <a:pt x="128" y="79"/>
                    </a:cubicBezTo>
                    <a:cubicBezTo>
                      <a:pt x="124" y="87"/>
                      <a:pt x="108" y="85"/>
                      <a:pt x="100" y="88"/>
                    </a:cubicBezTo>
                    <a:cubicBezTo>
                      <a:pt x="92" y="91"/>
                      <a:pt x="83" y="98"/>
                      <a:pt x="76" y="103"/>
                    </a:cubicBezTo>
                    <a:cubicBezTo>
                      <a:pt x="87" y="106"/>
                      <a:pt x="92" y="104"/>
                      <a:pt x="107" y="112"/>
                    </a:cubicBezTo>
                    <a:cubicBezTo>
                      <a:pt x="116" y="117"/>
                      <a:pt x="129" y="132"/>
                      <a:pt x="124" y="141"/>
                    </a:cubicBezTo>
                    <a:cubicBezTo>
                      <a:pt x="123" y="143"/>
                      <a:pt x="123" y="143"/>
                      <a:pt x="123" y="143"/>
                    </a:cubicBezTo>
                    <a:cubicBezTo>
                      <a:pt x="118" y="153"/>
                      <a:pt x="104" y="148"/>
                      <a:pt x="96" y="156"/>
                    </a:cubicBezTo>
                    <a:cubicBezTo>
                      <a:pt x="101" y="161"/>
                      <a:pt x="101" y="162"/>
                      <a:pt x="97" y="170"/>
                    </a:cubicBezTo>
                    <a:cubicBezTo>
                      <a:pt x="93" y="176"/>
                      <a:pt x="93" y="176"/>
                      <a:pt x="93" y="176"/>
                    </a:cubicBezTo>
                    <a:cubicBezTo>
                      <a:pt x="88" y="186"/>
                      <a:pt x="75" y="194"/>
                      <a:pt x="86" y="200"/>
                    </a:cubicBezTo>
                    <a:cubicBezTo>
                      <a:pt x="94" y="204"/>
                      <a:pt x="107" y="184"/>
                      <a:pt x="123" y="193"/>
                    </a:cubicBezTo>
                    <a:cubicBezTo>
                      <a:pt x="125" y="194"/>
                      <a:pt x="125" y="194"/>
                      <a:pt x="125" y="194"/>
                    </a:cubicBezTo>
                    <a:cubicBezTo>
                      <a:pt x="132" y="198"/>
                      <a:pt x="130" y="205"/>
                      <a:pt x="127" y="211"/>
                    </a:cubicBezTo>
                    <a:cubicBezTo>
                      <a:pt x="124" y="216"/>
                      <a:pt x="102" y="217"/>
                      <a:pt x="89" y="224"/>
                    </a:cubicBezTo>
                    <a:cubicBezTo>
                      <a:pt x="90" y="229"/>
                      <a:pt x="92" y="243"/>
                      <a:pt x="89" y="248"/>
                    </a:cubicBezTo>
                    <a:cubicBezTo>
                      <a:pt x="85" y="257"/>
                      <a:pt x="52" y="266"/>
                      <a:pt x="35" y="257"/>
                    </a:cubicBezTo>
                    <a:cubicBezTo>
                      <a:pt x="22" y="250"/>
                      <a:pt x="14" y="242"/>
                      <a:pt x="13" y="231"/>
                    </a:cubicBezTo>
                    <a:cubicBezTo>
                      <a:pt x="40" y="239"/>
                      <a:pt x="60" y="256"/>
                      <a:pt x="78" y="223"/>
                    </a:cubicBezTo>
                    <a:cubicBezTo>
                      <a:pt x="59" y="214"/>
                      <a:pt x="46" y="238"/>
                      <a:pt x="9" y="217"/>
                    </a:cubicBezTo>
                    <a:cubicBezTo>
                      <a:pt x="14" y="199"/>
                      <a:pt x="24" y="207"/>
                      <a:pt x="39" y="206"/>
                    </a:cubicBezTo>
                    <a:cubicBezTo>
                      <a:pt x="55" y="206"/>
                      <a:pt x="56" y="202"/>
                      <a:pt x="71" y="202"/>
                    </a:cubicBezTo>
                    <a:cubicBezTo>
                      <a:pt x="69" y="183"/>
                      <a:pt x="70" y="187"/>
                      <a:pt x="79" y="168"/>
                    </a:cubicBezTo>
                    <a:cubicBezTo>
                      <a:pt x="64" y="164"/>
                      <a:pt x="65" y="177"/>
                      <a:pt x="55" y="171"/>
                    </a:cubicBezTo>
                    <a:cubicBezTo>
                      <a:pt x="52" y="170"/>
                      <a:pt x="52" y="166"/>
                      <a:pt x="54" y="163"/>
                    </a:cubicBezTo>
                    <a:cubicBezTo>
                      <a:pt x="55" y="161"/>
                      <a:pt x="55" y="161"/>
                      <a:pt x="55" y="161"/>
                    </a:cubicBezTo>
                    <a:cubicBezTo>
                      <a:pt x="59" y="154"/>
                      <a:pt x="74" y="153"/>
                      <a:pt x="81" y="151"/>
                    </a:cubicBezTo>
                    <a:cubicBezTo>
                      <a:pt x="90" y="148"/>
                      <a:pt x="97" y="141"/>
                      <a:pt x="105" y="136"/>
                    </a:cubicBezTo>
                    <a:cubicBezTo>
                      <a:pt x="103" y="126"/>
                      <a:pt x="103" y="126"/>
                      <a:pt x="103" y="126"/>
                    </a:cubicBezTo>
                    <a:cubicBezTo>
                      <a:pt x="86" y="120"/>
                      <a:pt x="86" y="120"/>
                      <a:pt x="86" y="120"/>
                    </a:cubicBezTo>
                    <a:cubicBezTo>
                      <a:pt x="78" y="124"/>
                      <a:pt x="69" y="123"/>
                      <a:pt x="57" y="130"/>
                    </a:cubicBezTo>
                    <a:cubicBezTo>
                      <a:pt x="48" y="134"/>
                      <a:pt x="39" y="144"/>
                      <a:pt x="31" y="150"/>
                    </a:cubicBezTo>
                    <a:cubicBezTo>
                      <a:pt x="30" y="171"/>
                      <a:pt x="48" y="164"/>
                      <a:pt x="36" y="186"/>
                    </a:cubicBezTo>
                    <a:cubicBezTo>
                      <a:pt x="35" y="187"/>
                      <a:pt x="30" y="189"/>
                      <a:pt x="28" y="190"/>
                    </a:cubicBezTo>
                    <a:cubicBezTo>
                      <a:pt x="21" y="183"/>
                      <a:pt x="21" y="183"/>
                      <a:pt x="21" y="183"/>
                    </a:cubicBezTo>
                    <a:lnTo>
                      <a:pt x="15" y="185"/>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81" name="ïṧlîdê">
              <a:extLst>
                <a:ext uri="{FF2B5EF4-FFF2-40B4-BE49-F238E27FC236}">
                  <a16:creationId xmlns:a16="http://schemas.microsoft.com/office/drawing/2014/main" id="{E589CFAC-9033-4C15-BB1D-0FD44C1374BD}"/>
                </a:ext>
              </a:extLst>
            </p:cNvPr>
            <p:cNvGrpSpPr/>
            <p:nvPr/>
          </p:nvGrpSpPr>
          <p:grpSpPr>
            <a:xfrm>
              <a:off x="3297965" y="3875131"/>
              <a:ext cx="7801548" cy="384358"/>
              <a:chOff x="4152900" y="3738563"/>
              <a:chExt cx="5413376" cy="266700"/>
            </a:xfrm>
          </p:grpSpPr>
          <p:sp>
            <p:nvSpPr>
              <p:cNvPr id="82" name="iṩľiďe">
                <a:extLst>
                  <a:ext uri="{FF2B5EF4-FFF2-40B4-BE49-F238E27FC236}">
                    <a16:creationId xmlns:a16="http://schemas.microsoft.com/office/drawing/2014/main" id="{35966991-DFCE-45C5-9915-9FA7CD14FC8D}"/>
                  </a:ext>
                </a:extLst>
              </p:cNvPr>
              <p:cNvSpPr/>
              <p:nvPr/>
            </p:nvSpPr>
            <p:spPr bwMode="auto">
              <a:xfrm>
                <a:off x="4152900" y="3743325"/>
                <a:ext cx="177800" cy="201613"/>
              </a:xfrm>
              <a:custGeom>
                <a:avLst/>
                <a:gdLst>
                  <a:gd name="T0" fmla="*/ 0 w 54"/>
                  <a:gd name="T1" fmla="*/ 0 h 61"/>
                  <a:gd name="T2" fmla="*/ 27 w 54"/>
                  <a:gd name="T3" fmla="*/ 0 h 61"/>
                  <a:gd name="T4" fmla="*/ 27 w 54"/>
                  <a:gd name="T5" fmla="*/ 2 h 61"/>
                  <a:gd name="T6" fmla="*/ 26 w 54"/>
                  <a:gd name="T7" fmla="*/ 2 h 61"/>
                  <a:gd name="T8" fmla="*/ 22 w 54"/>
                  <a:gd name="T9" fmla="*/ 3 h 61"/>
                  <a:gd name="T10" fmla="*/ 20 w 54"/>
                  <a:gd name="T11" fmla="*/ 5 h 61"/>
                  <a:gd name="T12" fmla="*/ 20 w 54"/>
                  <a:gd name="T13" fmla="*/ 11 h 61"/>
                  <a:gd name="T14" fmla="*/ 20 w 54"/>
                  <a:gd name="T15" fmla="*/ 40 h 61"/>
                  <a:gd name="T16" fmla="*/ 21 w 54"/>
                  <a:gd name="T17" fmla="*/ 51 h 61"/>
                  <a:gd name="T18" fmla="*/ 24 w 54"/>
                  <a:gd name="T19" fmla="*/ 55 h 61"/>
                  <a:gd name="T20" fmla="*/ 30 w 54"/>
                  <a:gd name="T21" fmla="*/ 57 h 61"/>
                  <a:gd name="T22" fmla="*/ 38 w 54"/>
                  <a:gd name="T23" fmla="*/ 55 h 61"/>
                  <a:gd name="T24" fmla="*/ 42 w 54"/>
                  <a:gd name="T25" fmla="*/ 49 h 61"/>
                  <a:gd name="T26" fmla="*/ 44 w 54"/>
                  <a:gd name="T27" fmla="*/ 35 h 61"/>
                  <a:gd name="T28" fmla="*/ 44 w 54"/>
                  <a:gd name="T29" fmla="*/ 11 h 61"/>
                  <a:gd name="T30" fmla="*/ 43 w 54"/>
                  <a:gd name="T31" fmla="*/ 5 h 61"/>
                  <a:gd name="T32" fmla="*/ 41 w 54"/>
                  <a:gd name="T33" fmla="*/ 3 h 61"/>
                  <a:gd name="T34" fmla="*/ 36 w 54"/>
                  <a:gd name="T35" fmla="*/ 2 h 61"/>
                  <a:gd name="T36" fmla="*/ 36 w 54"/>
                  <a:gd name="T37" fmla="*/ 0 h 61"/>
                  <a:gd name="T38" fmla="*/ 54 w 54"/>
                  <a:gd name="T39" fmla="*/ 0 h 61"/>
                  <a:gd name="T40" fmla="*/ 54 w 54"/>
                  <a:gd name="T41" fmla="*/ 2 h 61"/>
                  <a:gd name="T42" fmla="*/ 53 w 54"/>
                  <a:gd name="T43" fmla="*/ 2 h 61"/>
                  <a:gd name="T44" fmla="*/ 50 w 54"/>
                  <a:gd name="T45" fmla="*/ 3 h 61"/>
                  <a:gd name="T46" fmla="*/ 47 w 54"/>
                  <a:gd name="T47" fmla="*/ 6 h 61"/>
                  <a:gd name="T48" fmla="*/ 47 w 54"/>
                  <a:gd name="T49" fmla="*/ 11 h 61"/>
                  <a:gd name="T50" fmla="*/ 47 w 54"/>
                  <a:gd name="T51" fmla="*/ 34 h 61"/>
                  <a:gd name="T52" fmla="*/ 46 w 54"/>
                  <a:gd name="T53" fmla="*/ 49 h 61"/>
                  <a:gd name="T54" fmla="*/ 40 w 54"/>
                  <a:gd name="T55" fmla="*/ 57 h 61"/>
                  <a:gd name="T56" fmla="*/ 27 w 54"/>
                  <a:gd name="T57" fmla="*/ 61 h 61"/>
                  <a:gd name="T58" fmla="*/ 16 w 54"/>
                  <a:gd name="T59" fmla="*/ 59 h 61"/>
                  <a:gd name="T60" fmla="*/ 9 w 54"/>
                  <a:gd name="T61" fmla="*/ 52 h 61"/>
                  <a:gd name="T62" fmla="*/ 7 w 54"/>
                  <a:gd name="T63" fmla="*/ 40 h 61"/>
                  <a:gd name="T64" fmla="*/ 7 w 54"/>
                  <a:gd name="T65" fmla="*/ 11 h 61"/>
                  <a:gd name="T66" fmla="*/ 7 w 54"/>
                  <a:gd name="T67" fmla="*/ 5 h 61"/>
                  <a:gd name="T68" fmla="*/ 5 w 54"/>
                  <a:gd name="T69" fmla="*/ 3 h 61"/>
                  <a:gd name="T70" fmla="*/ 0 w 54"/>
                  <a:gd name="T71" fmla="*/ 2 h 61"/>
                  <a:gd name="T72" fmla="*/ 0 w 54"/>
                  <a:gd name="T73"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4" h="61">
                    <a:moveTo>
                      <a:pt x="0" y="0"/>
                    </a:moveTo>
                    <a:cubicBezTo>
                      <a:pt x="27" y="0"/>
                      <a:pt x="27" y="0"/>
                      <a:pt x="27" y="0"/>
                    </a:cubicBezTo>
                    <a:cubicBezTo>
                      <a:pt x="27" y="2"/>
                      <a:pt x="27" y="2"/>
                      <a:pt x="27" y="2"/>
                    </a:cubicBezTo>
                    <a:cubicBezTo>
                      <a:pt x="26" y="2"/>
                      <a:pt x="26" y="2"/>
                      <a:pt x="26" y="2"/>
                    </a:cubicBezTo>
                    <a:cubicBezTo>
                      <a:pt x="24" y="2"/>
                      <a:pt x="23" y="2"/>
                      <a:pt x="22" y="3"/>
                    </a:cubicBezTo>
                    <a:cubicBezTo>
                      <a:pt x="21" y="3"/>
                      <a:pt x="21" y="4"/>
                      <a:pt x="20" y="5"/>
                    </a:cubicBezTo>
                    <a:cubicBezTo>
                      <a:pt x="20" y="6"/>
                      <a:pt x="20" y="8"/>
                      <a:pt x="20" y="11"/>
                    </a:cubicBezTo>
                    <a:cubicBezTo>
                      <a:pt x="20" y="40"/>
                      <a:pt x="20" y="40"/>
                      <a:pt x="20" y="40"/>
                    </a:cubicBezTo>
                    <a:cubicBezTo>
                      <a:pt x="20" y="45"/>
                      <a:pt x="20" y="49"/>
                      <a:pt x="21" y="51"/>
                    </a:cubicBezTo>
                    <a:cubicBezTo>
                      <a:pt x="21" y="52"/>
                      <a:pt x="23" y="54"/>
                      <a:pt x="24" y="55"/>
                    </a:cubicBezTo>
                    <a:cubicBezTo>
                      <a:pt x="26" y="56"/>
                      <a:pt x="28" y="57"/>
                      <a:pt x="30" y="57"/>
                    </a:cubicBezTo>
                    <a:cubicBezTo>
                      <a:pt x="33" y="57"/>
                      <a:pt x="36" y="56"/>
                      <a:pt x="38" y="55"/>
                    </a:cubicBezTo>
                    <a:cubicBezTo>
                      <a:pt x="40" y="53"/>
                      <a:pt x="41" y="51"/>
                      <a:pt x="42" y="49"/>
                    </a:cubicBezTo>
                    <a:cubicBezTo>
                      <a:pt x="43" y="46"/>
                      <a:pt x="44" y="42"/>
                      <a:pt x="44" y="35"/>
                    </a:cubicBezTo>
                    <a:cubicBezTo>
                      <a:pt x="44" y="11"/>
                      <a:pt x="44" y="11"/>
                      <a:pt x="44" y="11"/>
                    </a:cubicBezTo>
                    <a:cubicBezTo>
                      <a:pt x="44" y="8"/>
                      <a:pt x="43" y="6"/>
                      <a:pt x="43" y="5"/>
                    </a:cubicBezTo>
                    <a:cubicBezTo>
                      <a:pt x="42" y="4"/>
                      <a:pt x="42" y="3"/>
                      <a:pt x="41" y="3"/>
                    </a:cubicBezTo>
                    <a:cubicBezTo>
                      <a:pt x="40" y="2"/>
                      <a:pt x="38" y="2"/>
                      <a:pt x="36" y="2"/>
                    </a:cubicBezTo>
                    <a:cubicBezTo>
                      <a:pt x="36" y="0"/>
                      <a:pt x="36" y="0"/>
                      <a:pt x="36" y="0"/>
                    </a:cubicBezTo>
                    <a:cubicBezTo>
                      <a:pt x="54" y="0"/>
                      <a:pt x="54" y="0"/>
                      <a:pt x="54" y="0"/>
                    </a:cubicBezTo>
                    <a:cubicBezTo>
                      <a:pt x="54" y="2"/>
                      <a:pt x="54" y="2"/>
                      <a:pt x="54" y="2"/>
                    </a:cubicBezTo>
                    <a:cubicBezTo>
                      <a:pt x="53" y="2"/>
                      <a:pt x="53" y="2"/>
                      <a:pt x="53" y="2"/>
                    </a:cubicBezTo>
                    <a:cubicBezTo>
                      <a:pt x="52" y="2"/>
                      <a:pt x="51" y="2"/>
                      <a:pt x="50" y="3"/>
                    </a:cubicBezTo>
                    <a:cubicBezTo>
                      <a:pt x="49" y="4"/>
                      <a:pt x="48" y="5"/>
                      <a:pt x="47" y="6"/>
                    </a:cubicBezTo>
                    <a:cubicBezTo>
                      <a:pt x="47" y="7"/>
                      <a:pt x="47" y="9"/>
                      <a:pt x="47" y="11"/>
                    </a:cubicBezTo>
                    <a:cubicBezTo>
                      <a:pt x="47" y="34"/>
                      <a:pt x="47" y="34"/>
                      <a:pt x="47" y="34"/>
                    </a:cubicBezTo>
                    <a:cubicBezTo>
                      <a:pt x="47" y="41"/>
                      <a:pt x="47" y="46"/>
                      <a:pt x="46" y="49"/>
                    </a:cubicBezTo>
                    <a:cubicBezTo>
                      <a:pt x="45" y="52"/>
                      <a:pt x="43" y="55"/>
                      <a:pt x="40" y="57"/>
                    </a:cubicBezTo>
                    <a:cubicBezTo>
                      <a:pt x="37" y="60"/>
                      <a:pt x="32" y="61"/>
                      <a:pt x="27" y="61"/>
                    </a:cubicBezTo>
                    <a:cubicBezTo>
                      <a:pt x="22" y="61"/>
                      <a:pt x="19" y="61"/>
                      <a:pt x="16" y="59"/>
                    </a:cubicBezTo>
                    <a:cubicBezTo>
                      <a:pt x="13" y="57"/>
                      <a:pt x="11" y="55"/>
                      <a:pt x="9" y="52"/>
                    </a:cubicBezTo>
                    <a:cubicBezTo>
                      <a:pt x="8" y="49"/>
                      <a:pt x="7" y="45"/>
                      <a:pt x="7" y="40"/>
                    </a:cubicBezTo>
                    <a:cubicBezTo>
                      <a:pt x="7" y="11"/>
                      <a:pt x="7" y="11"/>
                      <a:pt x="7" y="11"/>
                    </a:cubicBezTo>
                    <a:cubicBezTo>
                      <a:pt x="7" y="8"/>
                      <a:pt x="7" y="6"/>
                      <a:pt x="7" y="5"/>
                    </a:cubicBezTo>
                    <a:cubicBezTo>
                      <a:pt x="6" y="4"/>
                      <a:pt x="6" y="3"/>
                      <a:pt x="5" y="3"/>
                    </a:cubicBezTo>
                    <a:cubicBezTo>
                      <a:pt x="4" y="2"/>
                      <a:pt x="2" y="2"/>
                      <a:pt x="0" y="2"/>
                    </a:cubicBezTo>
                    <a:lnTo>
                      <a:pt x="0"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iṡḻiḍé">
                <a:extLst>
                  <a:ext uri="{FF2B5EF4-FFF2-40B4-BE49-F238E27FC236}">
                    <a16:creationId xmlns:a16="http://schemas.microsoft.com/office/drawing/2014/main" id="{2CCAE96F-A000-4A9B-89E5-CD264A5D7FDB}"/>
                  </a:ext>
                </a:extLst>
              </p:cNvPr>
              <p:cNvSpPr/>
              <p:nvPr/>
            </p:nvSpPr>
            <p:spPr bwMode="auto">
              <a:xfrm>
                <a:off x="4354513" y="3802063"/>
                <a:ext cx="128588" cy="139700"/>
              </a:xfrm>
              <a:custGeom>
                <a:avLst/>
                <a:gdLst>
                  <a:gd name="T0" fmla="*/ 15 w 39"/>
                  <a:gd name="T1" fmla="*/ 1 h 42"/>
                  <a:gd name="T2" fmla="*/ 15 w 39"/>
                  <a:gd name="T3" fmla="*/ 6 h 42"/>
                  <a:gd name="T4" fmla="*/ 20 w 39"/>
                  <a:gd name="T5" fmla="*/ 1 h 42"/>
                  <a:gd name="T6" fmla="*/ 25 w 39"/>
                  <a:gd name="T7" fmla="*/ 0 h 42"/>
                  <a:gd name="T8" fmla="*/ 31 w 39"/>
                  <a:gd name="T9" fmla="*/ 2 h 42"/>
                  <a:gd name="T10" fmla="*/ 34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1 w 39"/>
                  <a:gd name="T23" fmla="*/ 42 h 42"/>
                  <a:gd name="T24" fmla="*/ 21 w 39"/>
                  <a:gd name="T25" fmla="*/ 40 h 42"/>
                  <a:gd name="T26" fmla="*/ 24 w 39"/>
                  <a:gd name="T27" fmla="*/ 38 h 42"/>
                  <a:gd name="T28" fmla="*/ 24 w 39"/>
                  <a:gd name="T29" fmla="*/ 33 h 42"/>
                  <a:gd name="T30" fmla="*/ 24 w 39"/>
                  <a:gd name="T31" fmla="*/ 15 h 42"/>
                  <a:gd name="T32" fmla="*/ 24 w 39"/>
                  <a:gd name="T33" fmla="*/ 8 h 42"/>
                  <a:gd name="T34" fmla="*/ 23 w 39"/>
                  <a:gd name="T35" fmla="*/ 6 h 42"/>
                  <a:gd name="T36" fmla="*/ 21 w 39"/>
                  <a:gd name="T37" fmla="*/ 6 h 42"/>
                  <a:gd name="T38" fmla="*/ 15 w 39"/>
                  <a:gd name="T39" fmla="*/ 11 h 42"/>
                  <a:gd name="T40" fmla="*/ 15 w 39"/>
                  <a:gd name="T41" fmla="*/ 33 h 42"/>
                  <a:gd name="T42" fmla="*/ 15 w 39"/>
                  <a:gd name="T43" fmla="*/ 39 h 42"/>
                  <a:gd name="T44" fmla="*/ 18 w 39"/>
                  <a:gd name="T45" fmla="*/ 40 h 42"/>
                  <a:gd name="T46" fmla="*/ 18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5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5" y="1"/>
                    </a:moveTo>
                    <a:cubicBezTo>
                      <a:pt x="15" y="6"/>
                      <a:pt x="15" y="6"/>
                      <a:pt x="15" y="6"/>
                    </a:cubicBezTo>
                    <a:cubicBezTo>
                      <a:pt x="17" y="4"/>
                      <a:pt x="18" y="2"/>
                      <a:pt x="20" y="1"/>
                    </a:cubicBezTo>
                    <a:cubicBezTo>
                      <a:pt x="22" y="0"/>
                      <a:pt x="24" y="0"/>
                      <a:pt x="25" y="0"/>
                    </a:cubicBezTo>
                    <a:cubicBezTo>
                      <a:pt x="28" y="0"/>
                      <a:pt x="30" y="0"/>
                      <a:pt x="31" y="2"/>
                    </a:cubicBezTo>
                    <a:cubicBezTo>
                      <a:pt x="33" y="3"/>
                      <a:pt x="34" y="5"/>
                      <a:pt x="34" y="7"/>
                    </a:cubicBezTo>
                    <a:cubicBezTo>
                      <a:pt x="35" y="9"/>
                      <a:pt x="35" y="12"/>
                      <a:pt x="35" y="17"/>
                    </a:cubicBezTo>
                    <a:cubicBezTo>
                      <a:pt x="35" y="33"/>
                      <a:pt x="35" y="33"/>
                      <a:pt x="35" y="33"/>
                    </a:cubicBezTo>
                    <a:cubicBezTo>
                      <a:pt x="35" y="36"/>
                      <a:pt x="35" y="38"/>
                      <a:pt x="36" y="39"/>
                    </a:cubicBezTo>
                    <a:cubicBezTo>
                      <a:pt x="36" y="40"/>
                      <a:pt x="37" y="40"/>
                      <a:pt x="39" y="40"/>
                    </a:cubicBezTo>
                    <a:cubicBezTo>
                      <a:pt x="39" y="42"/>
                      <a:pt x="39" y="42"/>
                      <a:pt x="39" y="42"/>
                    </a:cubicBezTo>
                    <a:cubicBezTo>
                      <a:pt x="21" y="42"/>
                      <a:pt x="21" y="42"/>
                      <a:pt x="21" y="42"/>
                    </a:cubicBezTo>
                    <a:cubicBezTo>
                      <a:pt x="21" y="40"/>
                      <a:pt x="21" y="40"/>
                      <a:pt x="21" y="40"/>
                    </a:cubicBezTo>
                    <a:cubicBezTo>
                      <a:pt x="22" y="40"/>
                      <a:pt x="23" y="39"/>
                      <a:pt x="24" y="38"/>
                    </a:cubicBezTo>
                    <a:cubicBezTo>
                      <a:pt x="24" y="38"/>
                      <a:pt x="24" y="36"/>
                      <a:pt x="24" y="33"/>
                    </a:cubicBezTo>
                    <a:cubicBezTo>
                      <a:pt x="24" y="15"/>
                      <a:pt x="24" y="15"/>
                      <a:pt x="24" y="15"/>
                    </a:cubicBezTo>
                    <a:cubicBezTo>
                      <a:pt x="24" y="11"/>
                      <a:pt x="24" y="9"/>
                      <a:pt x="24" y="8"/>
                    </a:cubicBezTo>
                    <a:cubicBezTo>
                      <a:pt x="24" y="7"/>
                      <a:pt x="23" y="7"/>
                      <a:pt x="23" y="6"/>
                    </a:cubicBezTo>
                    <a:cubicBezTo>
                      <a:pt x="22" y="6"/>
                      <a:pt x="22" y="6"/>
                      <a:pt x="21" y="6"/>
                    </a:cubicBezTo>
                    <a:cubicBezTo>
                      <a:pt x="19" y="6"/>
                      <a:pt x="17" y="7"/>
                      <a:pt x="15" y="11"/>
                    </a:cubicBezTo>
                    <a:cubicBezTo>
                      <a:pt x="15" y="33"/>
                      <a:pt x="15" y="33"/>
                      <a:pt x="15" y="33"/>
                    </a:cubicBezTo>
                    <a:cubicBezTo>
                      <a:pt x="15" y="36"/>
                      <a:pt x="15" y="38"/>
                      <a:pt x="15" y="39"/>
                    </a:cubicBezTo>
                    <a:cubicBezTo>
                      <a:pt x="16" y="40"/>
                      <a:pt x="17" y="40"/>
                      <a:pt x="18" y="40"/>
                    </a:cubicBezTo>
                    <a:cubicBezTo>
                      <a:pt x="18" y="42"/>
                      <a:pt x="18" y="42"/>
                      <a:pt x="18" y="42"/>
                    </a:cubicBezTo>
                    <a:cubicBezTo>
                      <a:pt x="0" y="42"/>
                      <a:pt x="0" y="42"/>
                      <a:pt x="0" y="42"/>
                    </a:cubicBezTo>
                    <a:cubicBezTo>
                      <a:pt x="0" y="40"/>
                      <a:pt x="0" y="40"/>
                      <a:pt x="0" y="40"/>
                    </a:cubicBezTo>
                    <a:cubicBezTo>
                      <a:pt x="1" y="40"/>
                      <a:pt x="2" y="39"/>
                      <a:pt x="3" y="39"/>
                    </a:cubicBezTo>
                    <a:cubicBezTo>
                      <a:pt x="4" y="38"/>
                      <a:pt x="4" y="36"/>
                      <a:pt x="4" y="33"/>
                    </a:cubicBezTo>
                    <a:cubicBezTo>
                      <a:pt x="4" y="10"/>
                      <a:pt x="4" y="10"/>
                      <a:pt x="4" y="10"/>
                    </a:cubicBezTo>
                    <a:cubicBezTo>
                      <a:pt x="4" y="7"/>
                      <a:pt x="4" y="5"/>
                      <a:pt x="3" y="4"/>
                    </a:cubicBezTo>
                    <a:cubicBezTo>
                      <a:pt x="3" y="3"/>
                      <a:pt x="1"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íṩ1íďè">
                <a:extLst>
                  <a:ext uri="{FF2B5EF4-FFF2-40B4-BE49-F238E27FC236}">
                    <a16:creationId xmlns:a16="http://schemas.microsoft.com/office/drawing/2014/main" id="{9F131B0C-CC9B-4F47-B21B-95D3EAA3E89C}"/>
                  </a:ext>
                </a:extLst>
              </p:cNvPr>
              <p:cNvSpPr/>
              <p:nvPr/>
            </p:nvSpPr>
            <p:spPr bwMode="auto">
              <a:xfrm>
                <a:off x="4502150" y="3738563"/>
                <a:ext cx="66675" cy="203200"/>
              </a:xfrm>
              <a:custGeom>
                <a:avLst/>
                <a:gdLst>
                  <a:gd name="T0" fmla="*/ 10 w 20"/>
                  <a:gd name="T1" fmla="*/ 0 h 61"/>
                  <a:gd name="T2" fmla="*/ 14 w 20"/>
                  <a:gd name="T3" fmla="*/ 2 h 61"/>
                  <a:gd name="T4" fmla="*/ 16 w 20"/>
                  <a:gd name="T5" fmla="*/ 7 h 61"/>
                  <a:gd name="T6" fmla="*/ 14 w 20"/>
                  <a:gd name="T7" fmla="*/ 12 h 61"/>
                  <a:gd name="T8" fmla="*/ 10 w 20"/>
                  <a:gd name="T9" fmla="*/ 14 h 61"/>
                  <a:gd name="T10" fmla="*/ 6 w 20"/>
                  <a:gd name="T11" fmla="*/ 12 h 61"/>
                  <a:gd name="T12" fmla="*/ 4 w 20"/>
                  <a:gd name="T13" fmla="*/ 7 h 61"/>
                  <a:gd name="T14" fmla="*/ 6 w 20"/>
                  <a:gd name="T15" fmla="*/ 2 h 61"/>
                  <a:gd name="T16" fmla="*/ 10 w 20"/>
                  <a:gd name="T17" fmla="*/ 0 h 61"/>
                  <a:gd name="T18" fmla="*/ 16 w 20"/>
                  <a:gd name="T19" fmla="*/ 20 h 61"/>
                  <a:gd name="T20" fmla="*/ 16 w 20"/>
                  <a:gd name="T21" fmla="*/ 52 h 61"/>
                  <a:gd name="T22" fmla="*/ 16 w 20"/>
                  <a:gd name="T23" fmla="*/ 58 h 61"/>
                  <a:gd name="T24" fmla="*/ 20 w 20"/>
                  <a:gd name="T25" fmla="*/ 59 h 61"/>
                  <a:gd name="T26" fmla="*/ 20 w 20"/>
                  <a:gd name="T27" fmla="*/ 61 h 61"/>
                  <a:gd name="T28" fmla="*/ 0 w 20"/>
                  <a:gd name="T29" fmla="*/ 61 h 61"/>
                  <a:gd name="T30" fmla="*/ 0 w 20"/>
                  <a:gd name="T31" fmla="*/ 59 h 61"/>
                  <a:gd name="T32" fmla="*/ 4 w 20"/>
                  <a:gd name="T33" fmla="*/ 58 h 61"/>
                  <a:gd name="T34" fmla="*/ 5 w 20"/>
                  <a:gd name="T35" fmla="*/ 52 h 61"/>
                  <a:gd name="T36" fmla="*/ 5 w 20"/>
                  <a:gd name="T37" fmla="*/ 28 h 61"/>
                  <a:gd name="T38" fmla="*/ 4 w 20"/>
                  <a:gd name="T39" fmla="*/ 23 h 61"/>
                  <a:gd name="T40" fmla="*/ 0 w 20"/>
                  <a:gd name="T41" fmla="*/ 21 h 61"/>
                  <a:gd name="T42" fmla="*/ 0 w 20"/>
                  <a:gd name="T43" fmla="*/ 20 h 61"/>
                  <a:gd name="T44" fmla="*/ 16 w 20"/>
                  <a:gd name="T45" fmla="*/ 2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61">
                    <a:moveTo>
                      <a:pt x="10" y="0"/>
                    </a:moveTo>
                    <a:cubicBezTo>
                      <a:pt x="12" y="0"/>
                      <a:pt x="13" y="1"/>
                      <a:pt x="14" y="2"/>
                    </a:cubicBezTo>
                    <a:cubicBezTo>
                      <a:pt x="16" y="3"/>
                      <a:pt x="16" y="5"/>
                      <a:pt x="16" y="7"/>
                    </a:cubicBezTo>
                    <a:cubicBezTo>
                      <a:pt x="16" y="9"/>
                      <a:pt x="16" y="10"/>
                      <a:pt x="14" y="12"/>
                    </a:cubicBezTo>
                    <a:cubicBezTo>
                      <a:pt x="13" y="13"/>
                      <a:pt x="12" y="14"/>
                      <a:pt x="10" y="14"/>
                    </a:cubicBezTo>
                    <a:cubicBezTo>
                      <a:pt x="9" y="14"/>
                      <a:pt x="7" y="13"/>
                      <a:pt x="6" y="12"/>
                    </a:cubicBezTo>
                    <a:cubicBezTo>
                      <a:pt x="5" y="10"/>
                      <a:pt x="4" y="9"/>
                      <a:pt x="4" y="7"/>
                    </a:cubicBezTo>
                    <a:cubicBezTo>
                      <a:pt x="4" y="5"/>
                      <a:pt x="5" y="3"/>
                      <a:pt x="6" y="2"/>
                    </a:cubicBezTo>
                    <a:cubicBezTo>
                      <a:pt x="7" y="1"/>
                      <a:pt x="9" y="0"/>
                      <a:pt x="10" y="0"/>
                    </a:cubicBezTo>
                    <a:close/>
                    <a:moveTo>
                      <a:pt x="16" y="20"/>
                    </a:moveTo>
                    <a:cubicBezTo>
                      <a:pt x="16" y="52"/>
                      <a:pt x="16" y="52"/>
                      <a:pt x="16" y="52"/>
                    </a:cubicBezTo>
                    <a:cubicBezTo>
                      <a:pt x="16" y="55"/>
                      <a:pt x="16" y="57"/>
                      <a:pt x="16" y="58"/>
                    </a:cubicBezTo>
                    <a:cubicBezTo>
                      <a:pt x="17" y="59"/>
                      <a:pt x="18" y="59"/>
                      <a:pt x="20" y="59"/>
                    </a:cubicBezTo>
                    <a:cubicBezTo>
                      <a:pt x="20" y="61"/>
                      <a:pt x="20" y="61"/>
                      <a:pt x="20" y="61"/>
                    </a:cubicBezTo>
                    <a:cubicBezTo>
                      <a:pt x="0" y="61"/>
                      <a:pt x="0" y="61"/>
                      <a:pt x="0" y="61"/>
                    </a:cubicBezTo>
                    <a:cubicBezTo>
                      <a:pt x="0" y="59"/>
                      <a:pt x="0" y="59"/>
                      <a:pt x="0" y="59"/>
                    </a:cubicBezTo>
                    <a:cubicBezTo>
                      <a:pt x="2" y="59"/>
                      <a:pt x="3" y="59"/>
                      <a:pt x="4" y="58"/>
                    </a:cubicBezTo>
                    <a:cubicBezTo>
                      <a:pt x="4" y="57"/>
                      <a:pt x="5" y="55"/>
                      <a:pt x="5" y="52"/>
                    </a:cubicBezTo>
                    <a:cubicBezTo>
                      <a:pt x="5" y="28"/>
                      <a:pt x="5" y="28"/>
                      <a:pt x="5" y="28"/>
                    </a:cubicBezTo>
                    <a:cubicBezTo>
                      <a:pt x="5" y="25"/>
                      <a:pt x="4" y="24"/>
                      <a:pt x="4" y="23"/>
                    </a:cubicBezTo>
                    <a:cubicBezTo>
                      <a:pt x="3" y="22"/>
                      <a:pt x="2" y="22"/>
                      <a:pt x="0" y="21"/>
                    </a:cubicBezTo>
                    <a:cubicBezTo>
                      <a:pt x="0" y="20"/>
                      <a:pt x="0" y="20"/>
                      <a:pt x="0" y="20"/>
                    </a:cubicBezTo>
                    <a:lnTo>
                      <a:pt x="16" y="2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îŝľïḋé">
                <a:extLst>
                  <a:ext uri="{FF2B5EF4-FFF2-40B4-BE49-F238E27FC236}">
                    <a16:creationId xmlns:a16="http://schemas.microsoft.com/office/drawing/2014/main" id="{DDC07692-9FB3-46E0-8262-B60345815133}"/>
                  </a:ext>
                </a:extLst>
              </p:cNvPr>
              <p:cNvSpPr/>
              <p:nvPr/>
            </p:nvSpPr>
            <p:spPr bwMode="auto">
              <a:xfrm>
                <a:off x="4581525" y="3805238"/>
                <a:ext cx="125413" cy="139700"/>
              </a:xfrm>
              <a:custGeom>
                <a:avLst/>
                <a:gdLst>
                  <a:gd name="T0" fmla="*/ 18 w 38"/>
                  <a:gd name="T1" fmla="*/ 42 h 42"/>
                  <a:gd name="T2" fmla="*/ 6 w 38"/>
                  <a:gd name="T3" fmla="*/ 10 h 42"/>
                  <a:gd name="T4" fmla="*/ 3 w 38"/>
                  <a:gd name="T5" fmla="*/ 3 h 42"/>
                  <a:gd name="T6" fmla="*/ 0 w 38"/>
                  <a:gd name="T7" fmla="*/ 1 h 42"/>
                  <a:gd name="T8" fmla="*/ 0 w 38"/>
                  <a:gd name="T9" fmla="*/ 0 h 42"/>
                  <a:gd name="T10" fmla="*/ 19 w 38"/>
                  <a:gd name="T11" fmla="*/ 0 h 42"/>
                  <a:gd name="T12" fmla="*/ 19 w 38"/>
                  <a:gd name="T13" fmla="*/ 1 h 42"/>
                  <a:gd name="T14" fmla="*/ 17 w 38"/>
                  <a:gd name="T15" fmla="*/ 2 h 42"/>
                  <a:gd name="T16" fmla="*/ 16 w 38"/>
                  <a:gd name="T17" fmla="*/ 4 h 42"/>
                  <a:gd name="T18" fmla="*/ 18 w 38"/>
                  <a:gd name="T19" fmla="*/ 11 h 42"/>
                  <a:gd name="T20" fmla="*/ 24 w 38"/>
                  <a:gd name="T21" fmla="*/ 26 h 42"/>
                  <a:gd name="T22" fmla="*/ 28 w 38"/>
                  <a:gd name="T23" fmla="*/ 13 h 42"/>
                  <a:gd name="T24" fmla="*/ 30 w 38"/>
                  <a:gd name="T25" fmla="*/ 5 h 42"/>
                  <a:gd name="T26" fmla="*/ 30 w 38"/>
                  <a:gd name="T27" fmla="*/ 2 h 42"/>
                  <a:gd name="T28" fmla="*/ 26 w 38"/>
                  <a:gd name="T29" fmla="*/ 1 h 42"/>
                  <a:gd name="T30" fmla="*/ 26 w 38"/>
                  <a:gd name="T31" fmla="*/ 0 h 42"/>
                  <a:gd name="T32" fmla="*/ 38 w 38"/>
                  <a:gd name="T33" fmla="*/ 0 h 42"/>
                  <a:gd name="T34" fmla="*/ 38 w 38"/>
                  <a:gd name="T35" fmla="*/ 1 h 42"/>
                  <a:gd name="T36" fmla="*/ 35 w 38"/>
                  <a:gd name="T37" fmla="*/ 3 h 42"/>
                  <a:gd name="T38" fmla="*/ 32 w 38"/>
                  <a:gd name="T39" fmla="*/ 10 h 42"/>
                  <a:gd name="T40" fmla="*/ 20 w 38"/>
                  <a:gd name="T41" fmla="*/ 42 h 42"/>
                  <a:gd name="T42" fmla="*/ 18 w 38"/>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42">
                    <a:moveTo>
                      <a:pt x="18" y="42"/>
                    </a:moveTo>
                    <a:cubicBezTo>
                      <a:pt x="6" y="10"/>
                      <a:pt x="6" y="10"/>
                      <a:pt x="6" y="10"/>
                    </a:cubicBezTo>
                    <a:cubicBezTo>
                      <a:pt x="5" y="6"/>
                      <a:pt x="4" y="4"/>
                      <a:pt x="3" y="3"/>
                    </a:cubicBezTo>
                    <a:cubicBezTo>
                      <a:pt x="2" y="2"/>
                      <a:pt x="1" y="2"/>
                      <a:pt x="0" y="1"/>
                    </a:cubicBezTo>
                    <a:cubicBezTo>
                      <a:pt x="0" y="0"/>
                      <a:pt x="0" y="0"/>
                      <a:pt x="0" y="0"/>
                    </a:cubicBezTo>
                    <a:cubicBezTo>
                      <a:pt x="19" y="0"/>
                      <a:pt x="19" y="0"/>
                      <a:pt x="19" y="0"/>
                    </a:cubicBezTo>
                    <a:cubicBezTo>
                      <a:pt x="19" y="1"/>
                      <a:pt x="19" y="1"/>
                      <a:pt x="19" y="1"/>
                    </a:cubicBezTo>
                    <a:cubicBezTo>
                      <a:pt x="18" y="1"/>
                      <a:pt x="17" y="2"/>
                      <a:pt x="17" y="2"/>
                    </a:cubicBezTo>
                    <a:cubicBezTo>
                      <a:pt x="16" y="3"/>
                      <a:pt x="16" y="4"/>
                      <a:pt x="16" y="4"/>
                    </a:cubicBezTo>
                    <a:cubicBezTo>
                      <a:pt x="16" y="6"/>
                      <a:pt x="16" y="8"/>
                      <a:pt x="18" y="11"/>
                    </a:cubicBezTo>
                    <a:cubicBezTo>
                      <a:pt x="24" y="26"/>
                      <a:pt x="24" y="26"/>
                      <a:pt x="24" y="26"/>
                    </a:cubicBezTo>
                    <a:cubicBezTo>
                      <a:pt x="28" y="13"/>
                      <a:pt x="28" y="13"/>
                      <a:pt x="28" y="13"/>
                    </a:cubicBezTo>
                    <a:cubicBezTo>
                      <a:pt x="30" y="9"/>
                      <a:pt x="30" y="6"/>
                      <a:pt x="30" y="5"/>
                    </a:cubicBezTo>
                    <a:cubicBezTo>
                      <a:pt x="30" y="4"/>
                      <a:pt x="30" y="3"/>
                      <a:pt x="30" y="2"/>
                    </a:cubicBezTo>
                    <a:cubicBezTo>
                      <a:pt x="29" y="2"/>
                      <a:pt x="28" y="1"/>
                      <a:pt x="26" y="1"/>
                    </a:cubicBezTo>
                    <a:cubicBezTo>
                      <a:pt x="26" y="0"/>
                      <a:pt x="26" y="0"/>
                      <a:pt x="26" y="0"/>
                    </a:cubicBezTo>
                    <a:cubicBezTo>
                      <a:pt x="38" y="0"/>
                      <a:pt x="38" y="0"/>
                      <a:pt x="38" y="0"/>
                    </a:cubicBezTo>
                    <a:cubicBezTo>
                      <a:pt x="38" y="1"/>
                      <a:pt x="38" y="1"/>
                      <a:pt x="38" y="1"/>
                    </a:cubicBezTo>
                    <a:cubicBezTo>
                      <a:pt x="37" y="2"/>
                      <a:pt x="36" y="2"/>
                      <a:pt x="35" y="3"/>
                    </a:cubicBezTo>
                    <a:cubicBezTo>
                      <a:pt x="35" y="4"/>
                      <a:pt x="34" y="6"/>
                      <a:pt x="32" y="10"/>
                    </a:cubicBezTo>
                    <a:cubicBezTo>
                      <a:pt x="20" y="42"/>
                      <a:pt x="20" y="42"/>
                      <a:pt x="20" y="42"/>
                    </a:cubicBezTo>
                    <a:lnTo>
                      <a:pt x="18" y="42"/>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isļîďe">
                <a:extLst>
                  <a:ext uri="{FF2B5EF4-FFF2-40B4-BE49-F238E27FC236}">
                    <a16:creationId xmlns:a16="http://schemas.microsoft.com/office/drawing/2014/main" id="{057BAEE3-CD7A-4A70-8BA9-FDF9EA9A1549}"/>
                  </a:ext>
                </a:extLst>
              </p:cNvPr>
              <p:cNvSpPr/>
              <p:nvPr/>
            </p:nvSpPr>
            <p:spPr bwMode="auto">
              <a:xfrm>
                <a:off x="4730750" y="3802063"/>
                <a:ext cx="98425" cy="142875"/>
              </a:xfrm>
              <a:custGeom>
                <a:avLst/>
                <a:gdLst>
                  <a:gd name="T0" fmla="*/ 30 w 30"/>
                  <a:gd name="T1" fmla="*/ 20 h 43"/>
                  <a:gd name="T2" fmla="*/ 10 w 30"/>
                  <a:gd name="T3" fmla="*/ 20 h 43"/>
                  <a:gd name="T4" fmla="*/ 14 w 30"/>
                  <a:gd name="T5" fmla="*/ 33 h 43"/>
                  <a:gd name="T6" fmla="*/ 20 w 30"/>
                  <a:gd name="T7" fmla="*/ 36 h 43"/>
                  <a:gd name="T8" fmla="*/ 24 w 30"/>
                  <a:gd name="T9" fmla="*/ 35 h 43"/>
                  <a:gd name="T10" fmla="*/ 29 w 30"/>
                  <a:gd name="T11" fmla="*/ 30 h 43"/>
                  <a:gd name="T12" fmla="*/ 30 w 30"/>
                  <a:gd name="T13" fmla="*/ 31 h 43"/>
                  <a:gd name="T14" fmla="*/ 23 w 30"/>
                  <a:gd name="T15" fmla="*/ 40 h 43"/>
                  <a:gd name="T16" fmla="*/ 15 w 30"/>
                  <a:gd name="T17" fmla="*/ 43 h 43"/>
                  <a:gd name="T18" fmla="*/ 3 w 30"/>
                  <a:gd name="T19" fmla="*/ 36 h 43"/>
                  <a:gd name="T20" fmla="*/ 0 w 30"/>
                  <a:gd name="T21" fmla="*/ 22 h 43"/>
                  <a:gd name="T22" fmla="*/ 4 w 30"/>
                  <a:gd name="T23" fmla="*/ 6 h 43"/>
                  <a:gd name="T24" fmla="*/ 16 w 30"/>
                  <a:gd name="T25" fmla="*/ 0 h 43"/>
                  <a:gd name="T26" fmla="*/ 25 w 30"/>
                  <a:gd name="T27" fmla="*/ 5 h 43"/>
                  <a:gd name="T28" fmla="*/ 30 w 30"/>
                  <a:gd name="T29" fmla="*/ 20 h 43"/>
                  <a:gd name="T30" fmla="*/ 20 w 30"/>
                  <a:gd name="T31" fmla="*/ 17 h 43"/>
                  <a:gd name="T32" fmla="*/ 20 w 30"/>
                  <a:gd name="T33" fmla="*/ 7 h 43"/>
                  <a:gd name="T34" fmla="*/ 18 w 30"/>
                  <a:gd name="T35" fmla="*/ 3 h 43"/>
                  <a:gd name="T36" fmla="*/ 15 w 30"/>
                  <a:gd name="T37" fmla="*/ 2 h 43"/>
                  <a:gd name="T38" fmla="*/ 12 w 30"/>
                  <a:gd name="T39" fmla="*/ 5 h 43"/>
                  <a:gd name="T40" fmla="*/ 10 w 30"/>
                  <a:gd name="T41" fmla="*/ 15 h 43"/>
                  <a:gd name="T42" fmla="*/ 10 w 30"/>
                  <a:gd name="T43" fmla="*/ 17 h 43"/>
                  <a:gd name="T44" fmla="*/ 20 w 3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30" y="20"/>
                    </a:moveTo>
                    <a:cubicBezTo>
                      <a:pt x="10" y="20"/>
                      <a:pt x="10" y="20"/>
                      <a:pt x="10" y="20"/>
                    </a:cubicBezTo>
                    <a:cubicBezTo>
                      <a:pt x="10" y="25"/>
                      <a:pt x="11" y="30"/>
                      <a:pt x="14" y="33"/>
                    </a:cubicBezTo>
                    <a:cubicBezTo>
                      <a:pt x="16" y="35"/>
                      <a:pt x="18" y="36"/>
                      <a:pt x="20" y="36"/>
                    </a:cubicBezTo>
                    <a:cubicBezTo>
                      <a:pt x="22" y="36"/>
                      <a:pt x="23" y="36"/>
                      <a:pt x="24" y="35"/>
                    </a:cubicBezTo>
                    <a:cubicBezTo>
                      <a:pt x="26" y="34"/>
                      <a:pt x="27" y="32"/>
                      <a:pt x="29" y="30"/>
                    </a:cubicBezTo>
                    <a:cubicBezTo>
                      <a:pt x="30" y="31"/>
                      <a:pt x="30" y="31"/>
                      <a:pt x="30" y="31"/>
                    </a:cubicBezTo>
                    <a:cubicBezTo>
                      <a:pt x="28" y="35"/>
                      <a:pt x="26" y="38"/>
                      <a:pt x="23" y="40"/>
                    </a:cubicBezTo>
                    <a:cubicBezTo>
                      <a:pt x="21" y="42"/>
                      <a:pt x="18" y="43"/>
                      <a:pt x="15" y="43"/>
                    </a:cubicBezTo>
                    <a:cubicBezTo>
                      <a:pt x="10" y="43"/>
                      <a:pt x="6" y="41"/>
                      <a:pt x="3" y="36"/>
                    </a:cubicBezTo>
                    <a:cubicBezTo>
                      <a:pt x="1" y="32"/>
                      <a:pt x="0" y="28"/>
                      <a:pt x="0" y="22"/>
                    </a:cubicBezTo>
                    <a:cubicBezTo>
                      <a:pt x="0" y="15"/>
                      <a:pt x="1" y="10"/>
                      <a:pt x="4" y="6"/>
                    </a:cubicBezTo>
                    <a:cubicBezTo>
                      <a:pt x="8" y="2"/>
                      <a:pt x="12" y="0"/>
                      <a:pt x="16" y="0"/>
                    </a:cubicBezTo>
                    <a:cubicBezTo>
                      <a:pt x="20" y="0"/>
                      <a:pt x="23" y="1"/>
                      <a:pt x="25" y="5"/>
                    </a:cubicBezTo>
                    <a:cubicBezTo>
                      <a:pt x="28" y="8"/>
                      <a:pt x="30" y="13"/>
                      <a:pt x="30" y="20"/>
                    </a:cubicBezTo>
                    <a:close/>
                    <a:moveTo>
                      <a:pt x="20" y="17"/>
                    </a:moveTo>
                    <a:cubicBezTo>
                      <a:pt x="20" y="12"/>
                      <a:pt x="20" y="9"/>
                      <a:pt x="20" y="7"/>
                    </a:cubicBezTo>
                    <a:cubicBezTo>
                      <a:pt x="19" y="5"/>
                      <a:pt x="18" y="4"/>
                      <a:pt x="18" y="3"/>
                    </a:cubicBezTo>
                    <a:cubicBezTo>
                      <a:pt x="17" y="3"/>
                      <a:pt x="16" y="2"/>
                      <a:pt x="15" y="2"/>
                    </a:cubicBezTo>
                    <a:cubicBezTo>
                      <a:pt x="14" y="2"/>
                      <a:pt x="13" y="3"/>
                      <a:pt x="12" y="5"/>
                    </a:cubicBezTo>
                    <a:cubicBezTo>
                      <a:pt x="11" y="7"/>
                      <a:pt x="10" y="11"/>
                      <a:pt x="10" y="15"/>
                    </a:cubicBezTo>
                    <a:cubicBezTo>
                      <a:pt x="10" y="17"/>
                      <a:pt x="10" y="17"/>
                      <a:pt x="10" y="17"/>
                    </a:cubicBezTo>
                    <a:lnTo>
                      <a:pt x="20"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îṥḻiḋê">
                <a:extLst>
                  <a:ext uri="{FF2B5EF4-FFF2-40B4-BE49-F238E27FC236}">
                    <a16:creationId xmlns:a16="http://schemas.microsoft.com/office/drawing/2014/main" id="{1A5027B0-F442-4F42-ADCB-0DD7EE26BB97}"/>
                  </a:ext>
                </a:extLst>
              </p:cNvPr>
              <p:cNvSpPr/>
              <p:nvPr/>
            </p:nvSpPr>
            <p:spPr bwMode="auto">
              <a:xfrm>
                <a:off x="4852988" y="3802063"/>
                <a:ext cx="101600" cy="139700"/>
              </a:xfrm>
              <a:custGeom>
                <a:avLst/>
                <a:gdLst>
                  <a:gd name="T0" fmla="*/ 15 w 31"/>
                  <a:gd name="T1" fmla="*/ 1 h 42"/>
                  <a:gd name="T2" fmla="*/ 15 w 31"/>
                  <a:gd name="T3" fmla="*/ 10 h 42"/>
                  <a:gd name="T4" fmla="*/ 21 w 31"/>
                  <a:gd name="T5" fmla="*/ 2 h 42"/>
                  <a:gd name="T6" fmla="*/ 26 w 31"/>
                  <a:gd name="T7" fmla="*/ 0 h 42"/>
                  <a:gd name="T8" fmla="*/ 30 w 31"/>
                  <a:gd name="T9" fmla="*/ 1 h 42"/>
                  <a:gd name="T10" fmla="*/ 31 w 31"/>
                  <a:gd name="T11" fmla="*/ 5 h 42"/>
                  <a:gd name="T12" fmla="*/ 30 w 31"/>
                  <a:gd name="T13" fmla="*/ 10 h 42"/>
                  <a:gd name="T14" fmla="*/ 27 w 31"/>
                  <a:gd name="T15" fmla="*/ 12 h 42"/>
                  <a:gd name="T16" fmla="*/ 23 w 31"/>
                  <a:gd name="T17" fmla="*/ 10 h 42"/>
                  <a:gd name="T18" fmla="*/ 22 w 31"/>
                  <a:gd name="T19" fmla="*/ 8 h 42"/>
                  <a:gd name="T20" fmla="*/ 21 w 31"/>
                  <a:gd name="T21" fmla="*/ 8 h 42"/>
                  <a:gd name="T22" fmla="*/ 19 w 31"/>
                  <a:gd name="T23" fmla="*/ 9 h 42"/>
                  <a:gd name="T24" fmla="*/ 16 w 31"/>
                  <a:gd name="T25" fmla="*/ 13 h 42"/>
                  <a:gd name="T26" fmla="*/ 15 w 31"/>
                  <a:gd name="T27" fmla="*/ 23 h 42"/>
                  <a:gd name="T28" fmla="*/ 15 w 31"/>
                  <a:gd name="T29" fmla="*/ 32 h 42"/>
                  <a:gd name="T30" fmla="*/ 15 w 31"/>
                  <a:gd name="T31" fmla="*/ 35 h 42"/>
                  <a:gd name="T32" fmla="*/ 15 w 31"/>
                  <a:gd name="T33" fmla="*/ 38 h 42"/>
                  <a:gd name="T34" fmla="*/ 17 w 31"/>
                  <a:gd name="T35" fmla="*/ 40 h 42"/>
                  <a:gd name="T36" fmla="*/ 20 w 31"/>
                  <a:gd name="T37" fmla="*/ 40 h 42"/>
                  <a:gd name="T38" fmla="*/ 20 w 31"/>
                  <a:gd name="T39" fmla="*/ 42 h 42"/>
                  <a:gd name="T40" fmla="*/ 0 w 31"/>
                  <a:gd name="T41" fmla="*/ 42 h 42"/>
                  <a:gd name="T42" fmla="*/ 0 w 31"/>
                  <a:gd name="T43" fmla="*/ 40 h 42"/>
                  <a:gd name="T44" fmla="*/ 3 w 31"/>
                  <a:gd name="T45" fmla="*/ 39 h 42"/>
                  <a:gd name="T46" fmla="*/ 4 w 31"/>
                  <a:gd name="T47" fmla="*/ 32 h 42"/>
                  <a:gd name="T48" fmla="*/ 4 w 31"/>
                  <a:gd name="T49" fmla="*/ 9 h 42"/>
                  <a:gd name="T50" fmla="*/ 4 w 31"/>
                  <a:gd name="T51" fmla="*/ 5 h 42"/>
                  <a:gd name="T52" fmla="*/ 3 w 31"/>
                  <a:gd name="T53" fmla="*/ 3 h 42"/>
                  <a:gd name="T54" fmla="*/ 0 w 31"/>
                  <a:gd name="T55" fmla="*/ 2 h 42"/>
                  <a:gd name="T56" fmla="*/ 0 w 31"/>
                  <a:gd name="T57" fmla="*/ 1 h 42"/>
                  <a:gd name="T58" fmla="*/ 15 w 31"/>
                  <a:gd name="T59"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42">
                    <a:moveTo>
                      <a:pt x="15" y="1"/>
                    </a:moveTo>
                    <a:cubicBezTo>
                      <a:pt x="15" y="10"/>
                      <a:pt x="15" y="10"/>
                      <a:pt x="15" y="10"/>
                    </a:cubicBezTo>
                    <a:cubicBezTo>
                      <a:pt x="17" y="6"/>
                      <a:pt x="19" y="3"/>
                      <a:pt x="21" y="2"/>
                    </a:cubicBezTo>
                    <a:cubicBezTo>
                      <a:pt x="23" y="0"/>
                      <a:pt x="25" y="0"/>
                      <a:pt x="26" y="0"/>
                    </a:cubicBezTo>
                    <a:cubicBezTo>
                      <a:pt x="28" y="0"/>
                      <a:pt x="29" y="0"/>
                      <a:pt x="30" y="1"/>
                    </a:cubicBezTo>
                    <a:cubicBezTo>
                      <a:pt x="31" y="2"/>
                      <a:pt x="31" y="4"/>
                      <a:pt x="31" y="5"/>
                    </a:cubicBezTo>
                    <a:cubicBezTo>
                      <a:pt x="31" y="7"/>
                      <a:pt x="31" y="9"/>
                      <a:pt x="30" y="10"/>
                    </a:cubicBezTo>
                    <a:cubicBezTo>
                      <a:pt x="29" y="11"/>
                      <a:pt x="28" y="12"/>
                      <a:pt x="27" y="12"/>
                    </a:cubicBezTo>
                    <a:cubicBezTo>
                      <a:pt x="26" y="12"/>
                      <a:pt x="24" y="11"/>
                      <a:pt x="23" y="10"/>
                    </a:cubicBezTo>
                    <a:cubicBezTo>
                      <a:pt x="22" y="9"/>
                      <a:pt x="22" y="9"/>
                      <a:pt x="22" y="8"/>
                    </a:cubicBezTo>
                    <a:cubicBezTo>
                      <a:pt x="21" y="8"/>
                      <a:pt x="21" y="8"/>
                      <a:pt x="21" y="8"/>
                    </a:cubicBezTo>
                    <a:cubicBezTo>
                      <a:pt x="20" y="8"/>
                      <a:pt x="19" y="8"/>
                      <a:pt x="19" y="9"/>
                    </a:cubicBezTo>
                    <a:cubicBezTo>
                      <a:pt x="17" y="10"/>
                      <a:pt x="17" y="12"/>
                      <a:pt x="16" y="13"/>
                    </a:cubicBezTo>
                    <a:cubicBezTo>
                      <a:pt x="15" y="16"/>
                      <a:pt x="15" y="19"/>
                      <a:pt x="15" y="23"/>
                    </a:cubicBezTo>
                    <a:cubicBezTo>
                      <a:pt x="15" y="32"/>
                      <a:pt x="15" y="32"/>
                      <a:pt x="15" y="32"/>
                    </a:cubicBezTo>
                    <a:cubicBezTo>
                      <a:pt x="15" y="35"/>
                      <a:pt x="15" y="35"/>
                      <a:pt x="15" y="35"/>
                    </a:cubicBezTo>
                    <a:cubicBezTo>
                      <a:pt x="15" y="36"/>
                      <a:pt x="15" y="37"/>
                      <a:pt x="15" y="38"/>
                    </a:cubicBezTo>
                    <a:cubicBezTo>
                      <a:pt x="15" y="39"/>
                      <a:pt x="16" y="39"/>
                      <a:pt x="17" y="40"/>
                    </a:cubicBezTo>
                    <a:cubicBezTo>
                      <a:pt x="17" y="40"/>
                      <a:pt x="18" y="40"/>
                      <a:pt x="20" y="40"/>
                    </a:cubicBezTo>
                    <a:cubicBezTo>
                      <a:pt x="20" y="42"/>
                      <a:pt x="20" y="42"/>
                      <a:pt x="20" y="42"/>
                    </a:cubicBezTo>
                    <a:cubicBezTo>
                      <a:pt x="0" y="42"/>
                      <a:pt x="0" y="42"/>
                      <a:pt x="0" y="42"/>
                    </a:cubicBezTo>
                    <a:cubicBezTo>
                      <a:pt x="0" y="40"/>
                      <a:pt x="0" y="40"/>
                      <a:pt x="0" y="40"/>
                    </a:cubicBezTo>
                    <a:cubicBezTo>
                      <a:pt x="2" y="40"/>
                      <a:pt x="3" y="40"/>
                      <a:pt x="3" y="39"/>
                    </a:cubicBezTo>
                    <a:cubicBezTo>
                      <a:pt x="4" y="38"/>
                      <a:pt x="4" y="36"/>
                      <a:pt x="4" y="32"/>
                    </a:cubicBezTo>
                    <a:cubicBezTo>
                      <a:pt x="4" y="9"/>
                      <a:pt x="4" y="9"/>
                      <a:pt x="4" y="9"/>
                    </a:cubicBezTo>
                    <a:cubicBezTo>
                      <a:pt x="4" y="7"/>
                      <a:pt x="4" y="6"/>
                      <a:pt x="4" y="5"/>
                    </a:cubicBezTo>
                    <a:cubicBezTo>
                      <a:pt x="4" y="4"/>
                      <a:pt x="3" y="4"/>
                      <a:pt x="3" y="3"/>
                    </a:cubicBezTo>
                    <a:cubicBezTo>
                      <a:pt x="2" y="3"/>
                      <a:pt x="1"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îŝḻïḍè">
                <a:extLst>
                  <a:ext uri="{FF2B5EF4-FFF2-40B4-BE49-F238E27FC236}">
                    <a16:creationId xmlns:a16="http://schemas.microsoft.com/office/drawing/2014/main" id="{7EFBF74B-3835-4CFB-A7C8-4E1E99D5D7FF}"/>
                  </a:ext>
                </a:extLst>
              </p:cNvPr>
              <p:cNvSpPr/>
              <p:nvPr/>
            </p:nvSpPr>
            <p:spPr bwMode="auto">
              <a:xfrm>
                <a:off x="4978400" y="3802063"/>
                <a:ext cx="80963" cy="142875"/>
              </a:xfrm>
              <a:custGeom>
                <a:avLst/>
                <a:gdLst>
                  <a:gd name="T0" fmla="*/ 22 w 25"/>
                  <a:gd name="T1" fmla="*/ 0 h 43"/>
                  <a:gd name="T2" fmla="*/ 23 w 25"/>
                  <a:gd name="T3" fmla="*/ 14 h 43"/>
                  <a:gd name="T4" fmla="*/ 22 w 25"/>
                  <a:gd name="T5" fmla="*/ 14 h 43"/>
                  <a:gd name="T6" fmla="*/ 17 w 25"/>
                  <a:gd name="T7" fmla="*/ 5 h 43"/>
                  <a:gd name="T8" fmla="*/ 12 w 25"/>
                  <a:gd name="T9" fmla="*/ 3 h 43"/>
                  <a:gd name="T10" fmla="*/ 9 w 25"/>
                  <a:gd name="T11" fmla="*/ 4 h 43"/>
                  <a:gd name="T12" fmla="*/ 8 w 25"/>
                  <a:gd name="T13" fmla="*/ 7 h 43"/>
                  <a:gd name="T14" fmla="*/ 9 w 25"/>
                  <a:gd name="T15" fmla="*/ 9 h 43"/>
                  <a:gd name="T16" fmla="*/ 16 w 25"/>
                  <a:gd name="T17" fmla="*/ 15 h 43"/>
                  <a:gd name="T18" fmla="*/ 23 w 25"/>
                  <a:gd name="T19" fmla="*/ 23 h 43"/>
                  <a:gd name="T20" fmla="*/ 25 w 25"/>
                  <a:gd name="T21" fmla="*/ 30 h 43"/>
                  <a:gd name="T22" fmla="*/ 23 w 25"/>
                  <a:gd name="T23" fmla="*/ 36 h 43"/>
                  <a:gd name="T24" fmla="*/ 19 w 25"/>
                  <a:gd name="T25" fmla="*/ 41 h 43"/>
                  <a:gd name="T26" fmla="*/ 13 w 25"/>
                  <a:gd name="T27" fmla="*/ 43 h 43"/>
                  <a:gd name="T28" fmla="*/ 6 w 25"/>
                  <a:gd name="T29" fmla="*/ 41 h 43"/>
                  <a:gd name="T30" fmla="*/ 5 w 25"/>
                  <a:gd name="T31" fmla="*/ 41 h 43"/>
                  <a:gd name="T32" fmla="*/ 2 w 25"/>
                  <a:gd name="T33" fmla="*/ 43 h 43"/>
                  <a:gd name="T34" fmla="*/ 1 w 25"/>
                  <a:gd name="T35" fmla="*/ 43 h 43"/>
                  <a:gd name="T36" fmla="*/ 1 w 25"/>
                  <a:gd name="T37" fmla="*/ 28 h 43"/>
                  <a:gd name="T38" fmla="*/ 2 w 25"/>
                  <a:gd name="T39" fmla="*/ 28 h 43"/>
                  <a:gd name="T40" fmla="*/ 7 w 25"/>
                  <a:gd name="T41" fmla="*/ 37 h 43"/>
                  <a:gd name="T42" fmla="*/ 12 w 25"/>
                  <a:gd name="T43" fmla="*/ 40 h 43"/>
                  <a:gd name="T44" fmla="*/ 15 w 25"/>
                  <a:gd name="T45" fmla="*/ 38 h 43"/>
                  <a:gd name="T46" fmla="*/ 17 w 25"/>
                  <a:gd name="T47" fmla="*/ 35 h 43"/>
                  <a:gd name="T48" fmla="*/ 15 w 25"/>
                  <a:gd name="T49" fmla="*/ 32 h 43"/>
                  <a:gd name="T50" fmla="*/ 10 w 25"/>
                  <a:gd name="T51" fmla="*/ 27 h 43"/>
                  <a:gd name="T52" fmla="*/ 3 w 25"/>
                  <a:gd name="T53" fmla="*/ 20 h 43"/>
                  <a:gd name="T54" fmla="*/ 0 w 25"/>
                  <a:gd name="T55" fmla="*/ 12 h 43"/>
                  <a:gd name="T56" fmla="*/ 3 w 25"/>
                  <a:gd name="T57" fmla="*/ 3 h 43"/>
                  <a:gd name="T58" fmla="*/ 11 w 25"/>
                  <a:gd name="T59" fmla="*/ 0 h 43"/>
                  <a:gd name="T60" fmla="*/ 17 w 25"/>
                  <a:gd name="T61" fmla="*/ 1 h 43"/>
                  <a:gd name="T62" fmla="*/ 19 w 25"/>
                  <a:gd name="T63" fmla="*/ 2 h 43"/>
                  <a:gd name="T64" fmla="*/ 20 w 25"/>
                  <a:gd name="T65" fmla="*/ 2 h 43"/>
                  <a:gd name="T66" fmla="*/ 21 w 25"/>
                  <a:gd name="T67" fmla="*/ 0 h 43"/>
                  <a:gd name="T68" fmla="*/ 22 w 25"/>
                  <a:gd name="T6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43">
                    <a:moveTo>
                      <a:pt x="22" y="0"/>
                    </a:moveTo>
                    <a:cubicBezTo>
                      <a:pt x="23" y="14"/>
                      <a:pt x="23" y="14"/>
                      <a:pt x="23" y="14"/>
                    </a:cubicBezTo>
                    <a:cubicBezTo>
                      <a:pt x="22" y="14"/>
                      <a:pt x="22" y="14"/>
                      <a:pt x="22" y="14"/>
                    </a:cubicBezTo>
                    <a:cubicBezTo>
                      <a:pt x="20" y="10"/>
                      <a:pt x="18" y="7"/>
                      <a:pt x="17" y="5"/>
                    </a:cubicBezTo>
                    <a:cubicBezTo>
                      <a:pt x="15" y="4"/>
                      <a:pt x="13" y="3"/>
                      <a:pt x="12" y="3"/>
                    </a:cubicBezTo>
                    <a:cubicBezTo>
                      <a:pt x="11" y="3"/>
                      <a:pt x="10" y="3"/>
                      <a:pt x="9" y="4"/>
                    </a:cubicBezTo>
                    <a:cubicBezTo>
                      <a:pt x="8" y="5"/>
                      <a:pt x="8" y="6"/>
                      <a:pt x="8" y="7"/>
                    </a:cubicBezTo>
                    <a:cubicBezTo>
                      <a:pt x="8" y="8"/>
                      <a:pt x="8" y="8"/>
                      <a:pt x="9" y="9"/>
                    </a:cubicBezTo>
                    <a:cubicBezTo>
                      <a:pt x="10" y="10"/>
                      <a:pt x="12" y="12"/>
                      <a:pt x="16" y="15"/>
                    </a:cubicBezTo>
                    <a:cubicBezTo>
                      <a:pt x="19" y="18"/>
                      <a:pt x="22" y="21"/>
                      <a:pt x="23" y="23"/>
                    </a:cubicBezTo>
                    <a:cubicBezTo>
                      <a:pt x="24" y="25"/>
                      <a:pt x="25" y="27"/>
                      <a:pt x="25" y="30"/>
                    </a:cubicBezTo>
                    <a:cubicBezTo>
                      <a:pt x="25" y="32"/>
                      <a:pt x="24" y="34"/>
                      <a:pt x="23" y="36"/>
                    </a:cubicBezTo>
                    <a:cubicBezTo>
                      <a:pt x="22" y="38"/>
                      <a:pt x="21" y="40"/>
                      <a:pt x="19" y="41"/>
                    </a:cubicBezTo>
                    <a:cubicBezTo>
                      <a:pt x="17" y="42"/>
                      <a:pt x="15" y="43"/>
                      <a:pt x="13" y="43"/>
                    </a:cubicBezTo>
                    <a:cubicBezTo>
                      <a:pt x="11" y="43"/>
                      <a:pt x="9" y="42"/>
                      <a:pt x="6" y="41"/>
                    </a:cubicBezTo>
                    <a:cubicBezTo>
                      <a:pt x="5" y="41"/>
                      <a:pt x="5" y="41"/>
                      <a:pt x="5" y="41"/>
                    </a:cubicBezTo>
                    <a:cubicBezTo>
                      <a:pt x="4" y="41"/>
                      <a:pt x="3" y="41"/>
                      <a:pt x="2" y="43"/>
                    </a:cubicBezTo>
                    <a:cubicBezTo>
                      <a:pt x="1" y="43"/>
                      <a:pt x="1" y="43"/>
                      <a:pt x="1" y="43"/>
                    </a:cubicBezTo>
                    <a:cubicBezTo>
                      <a:pt x="1" y="28"/>
                      <a:pt x="1" y="28"/>
                      <a:pt x="1" y="28"/>
                    </a:cubicBezTo>
                    <a:cubicBezTo>
                      <a:pt x="2" y="28"/>
                      <a:pt x="2" y="28"/>
                      <a:pt x="2" y="28"/>
                    </a:cubicBezTo>
                    <a:cubicBezTo>
                      <a:pt x="3" y="32"/>
                      <a:pt x="5" y="35"/>
                      <a:pt x="7" y="37"/>
                    </a:cubicBezTo>
                    <a:cubicBezTo>
                      <a:pt x="9" y="39"/>
                      <a:pt x="11" y="40"/>
                      <a:pt x="12" y="40"/>
                    </a:cubicBezTo>
                    <a:cubicBezTo>
                      <a:pt x="14" y="40"/>
                      <a:pt x="15" y="39"/>
                      <a:pt x="15" y="38"/>
                    </a:cubicBezTo>
                    <a:cubicBezTo>
                      <a:pt x="16" y="38"/>
                      <a:pt x="17" y="37"/>
                      <a:pt x="17" y="35"/>
                    </a:cubicBezTo>
                    <a:cubicBezTo>
                      <a:pt x="17" y="34"/>
                      <a:pt x="16" y="33"/>
                      <a:pt x="15" y="32"/>
                    </a:cubicBezTo>
                    <a:cubicBezTo>
                      <a:pt x="15" y="31"/>
                      <a:pt x="13" y="29"/>
                      <a:pt x="10" y="27"/>
                    </a:cubicBezTo>
                    <a:cubicBezTo>
                      <a:pt x="6" y="24"/>
                      <a:pt x="4" y="22"/>
                      <a:pt x="3" y="20"/>
                    </a:cubicBezTo>
                    <a:cubicBezTo>
                      <a:pt x="1" y="18"/>
                      <a:pt x="0" y="15"/>
                      <a:pt x="0" y="12"/>
                    </a:cubicBezTo>
                    <a:cubicBezTo>
                      <a:pt x="0" y="9"/>
                      <a:pt x="1" y="6"/>
                      <a:pt x="3" y="3"/>
                    </a:cubicBezTo>
                    <a:cubicBezTo>
                      <a:pt x="5" y="1"/>
                      <a:pt x="8" y="0"/>
                      <a:pt x="11" y="0"/>
                    </a:cubicBezTo>
                    <a:cubicBezTo>
                      <a:pt x="13" y="0"/>
                      <a:pt x="15" y="0"/>
                      <a:pt x="17" y="1"/>
                    </a:cubicBezTo>
                    <a:cubicBezTo>
                      <a:pt x="18" y="2"/>
                      <a:pt x="18" y="2"/>
                      <a:pt x="19" y="2"/>
                    </a:cubicBezTo>
                    <a:cubicBezTo>
                      <a:pt x="19" y="2"/>
                      <a:pt x="19" y="2"/>
                      <a:pt x="20" y="2"/>
                    </a:cubicBezTo>
                    <a:cubicBezTo>
                      <a:pt x="20" y="1"/>
                      <a:pt x="20" y="1"/>
                      <a:pt x="21" y="0"/>
                    </a:cubicBezTo>
                    <a:lnTo>
                      <a:pt x="22"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îšḷïḓe">
                <a:extLst>
                  <a:ext uri="{FF2B5EF4-FFF2-40B4-BE49-F238E27FC236}">
                    <a16:creationId xmlns:a16="http://schemas.microsoft.com/office/drawing/2014/main" id="{AE4146B2-9B18-4408-A492-0A97C5A3727B}"/>
                  </a:ext>
                </a:extLst>
              </p:cNvPr>
              <p:cNvSpPr/>
              <p:nvPr/>
            </p:nvSpPr>
            <p:spPr bwMode="auto">
              <a:xfrm>
                <a:off x="5083175" y="3738563"/>
                <a:ext cx="61913" cy="203200"/>
              </a:xfrm>
              <a:custGeom>
                <a:avLst/>
                <a:gdLst>
                  <a:gd name="T0" fmla="*/ 10 w 19"/>
                  <a:gd name="T1" fmla="*/ 0 h 61"/>
                  <a:gd name="T2" fmla="*/ 14 w 19"/>
                  <a:gd name="T3" fmla="*/ 2 h 61"/>
                  <a:gd name="T4" fmla="*/ 16 w 19"/>
                  <a:gd name="T5" fmla="*/ 7 h 61"/>
                  <a:gd name="T6" fmla="*/ 14 w 19"/>
                  <a:gd name="T7" fmla="*/ 12 h 61"/>
                  <a:gd name="T8" fmla="*/ 10 w 19"/>
                  <a:gd name="T9" fmla="*/ 14 h 61"/>
                  <a:gd name="T10" fmla="*/ 5 w 19"/>
                  <a:gd name="T11" fmla="*/ 12 h 61"/>
                  <a:gd name="T12" fmla="*/ 4 w 19"/>
                  <a:gd name="T13" fmla="*/ 7 h 61"/>
                  <a:gd name="T14" fmla="*/ 5 w 19"/>
                  <a:gd name="T15" fmla="*/ 2 h 61"/>
                  <a:gd name="T16" fmla="*/ 10 w 19"/>
                  <a:gd name="T17" fmla="*/ 0 h 61"/>
                  <a:gd name="T18" fmla="*/ 15 w 19"/>
                  <a:gd name="T19" fmla="*/ 20 h 61"/>
                  <a:gd name="T20" fmla="*/ 15 w 19"/>
                  <a:gd name="T21" fmla="*/ 52 h 61"/>
                  <a:gd name="T22" fmla="*/ 16 w 19"/>
                  <a:gd name="T23" fmla="*/ 58 h 61"/>
                  <a:gd name="T24" fmla="*/ 19 w 19"/>
                  <a:gd name="T25" fmla="*/ 59 h 61"/>
                  <a:gd name="T26" fmla="*/ 19 w 19"/>
                  <a:gd name="T27" fmla="*/ 61 h 61"/>
                  <a:gd name="T28" fmla="*/ 0 w 19"/>
                  <a:gd name="T29" fmla="*/ 61 h 61"/>
                  <a:gd name="T30" fmla="*/ 0 w 19"/>
                  <a:gd name="T31" fmla="*/ 59 h 61"/>
                  <a:gd name="T32" fmla="*/ 3 w 19"/>
                  <a:gd name="T33" fmla="*/ 58 h 61"/>
                  <a:gd name="T34" fmla="*/ 4 w 19"/>
                  <a:gd name="T35" fmla="*/ 52 h 61"/>
                  <a:gd name="T36" fmla="*/ 4 w 19"/>
                  <a:gd name="T37" fmla="*/ 28 h 61"/>
                  <a:gd name="T38" fmla="*/ 3 w 19"/>
                  <a:gd name="T39" fmla="*/ 23 h 61"/>
                  <a:gd name="T40" fmla="*/ 0 w 19"/>
                  <a:gd name="T41" fmla="*/ 21 h 61"/>
                  <a:gd name="T42" fmla="*/ 0 w 19"/>
                  <a:gd name="T43" fmla="*/ 20 h 61"/>
                  <a:gd name="T44" fmla="*/ 15 w 19"/>
                  <a:gd name="T45" fmla="*/ 2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61">
                    <a:moveTo>
                      <a:pt x="10" y="0"/>
                    </a:moveTo>
                    <a:cubicBezTo>
                      <a:pt x="11" y="0"/>
                      <a:pt x="13" y="1"/>
                      <a:pt x="14" y="2"/>
                    </a:cubicBezTo>
                    <a:cubicBezTo>
                      <a:pt x="15" y="3"/>
                      <a:pt x="16" y="5"/>
                      <a:pt x="16" y="7"/>
                    </a:cubicBezTo>
                    <a:cubicBezTo>
                      <a:pt x="16" y="9"/>
                      <a:pt x="15" y="10"/>
                      <a:pt x="14" y="12"/>
                    </a:cubicBezTo>
                    <a:cubicBezTo>
                      <a:pt x="13" y="13"/>
                      <a:pt x="11" y="14"/>
                      <a:pt x="10" y="14"/>
                    </a:cubicBezTo>
                    <a:cubicBezTo>
                      <a:pt x="8" y="14"/>
                      <a:pt x="7" y="13"/>
                      <a:pt x="5" y="12"/>
                    </a:cubicBezTo>
                    <a:cubicBezTo>
                      <a:pt x="4" y="10"/>
                      <a:pt x="4" y="9"/>
                      <a:pt x="4" y="7"/>
                    </a:cubicBezTo>
                    <a:cubicBezTo>
                      <a:pt x="4" y="5"/>
                      <a:pt x="4" y="3"/>
                      <a:pt x="5" y="2"/>
                    </a:cubicBezTo>
                    <a:cubicBezTo>
                      <a:pt x="7" y="1"/>
                      <a:pt x="8" y="0"/>
                      <a:pt x="10" y="0"/>
                    </a:cubicBezTo>
                    <a:close/>
                    <a:moveTo>
                      <a:pt x="15" y="20"/>
                    </a:moveTo>
                    <a:cubicBezTo>
                      <a:pt x="15" y="52"/>
                      <a:pt x="15" y="52"/>
                      <a:pt x="15" y="52"/>
                    </a:cubicBezTo>
                    <a:cubicBezTo>
                      <a:pt x="15" y="55"/>
                      <a:pt x="15" y="57"/>
                      <a:pt x="16" y="58"/>
                    </a:cubicBezTo>
                    <a:cubicBezTo>
                      <a:pt x="17" y="59"/>
                      <a:pt x="18" y="59"/>
                      <a:pt x="19" y="59"/>
                    </a:cubicBezTo>
                    <a:cubicBezTo>
                      <a:pt x="19" y="61"/>
                      <a:pt x="19" y="61"/>
                      <a:pt x="19" y="61"/>
                    </a:cubicBezTo>
                    <a:cubicBezTo>
                      <a:pt x="0" y="61"/>
                      <a:pt x="0" y="61"/>
                      <a:pt x="0" y="61"/>
                    </a:cubicBezTo>
                    <a:cubicBezTo>
                      <a:pt x="0" y="59"/>
                      <a:pt x="0" y="59"/>
                      <a:pt x="0" y="59"/>
                    </a:cubicBezTo>
                    <a:cubicBezTo>
                      <a:pt x="1" y="59"/>
                      <a:pt x="3" y="59"/>
                      <a:pt x="3" y="58"/>
                    </a:cubicBezTo>
                    <a:cubicBezTo>
                      <a:pt x="4" y="57"/>
                      <a:pt x="4" y="55"/>
                      <a:pt x="4" y="52"/>
                    </a:cubicBezTo>
                    <a:cubicBezTo>
                      <a:pt x="4" y="28"/>
                      <a:pt x="4" y="28"/>
                      <a:pt x="4" y="28"/>
                    </a:cubicBezTo>
                    <a:cubicBezTo>
                      <a:pt x="4" y="25"/>
                      <a:pt x="4" y="24"/>
                      <a:pt x="3" y="23"/>
                    </a:cubicBezTo>
                    <a:cubicBezTo>
                      <a:pt x="3" y="22"/>
                      <a:pt x="2" y="22"/>
                      <a:pt x="0" y="21"/>
                    </a:cubicBezTo>
                    <a:cubicBezTo>
                      <a:pt x="0" y="20"/>
                      <a:pt x="0" y="20"/>
                      <a:pt x="0" y="20"/>
                    </a:cubicBezTo>
                    <a:lnTo>
                      <a:pt x="15" y="2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ïšlídê">
                <a:extLst>
                  <a:ext uri="{FF2B5EF4-FFF2-40B4-BE49-F238E27FC236}">
                    <a16:creationId xmlns:a16="http://schemas.microsoft.com/office/drawing/2014/main" id="{21E81088-229B-47DB-9D7E-E83C8FA2CAEC}"/>
                  </a:ext>
                </a:extLst>
              </p:cNvPr>
              <p:cNvSpPr/>
              <p:nvPr/>
            </p:nvSpPr>
            <p:spPr bwMode="auto">
              <a:xfrm>
                <a:off x="5162550" y="3756025"/>
                <a:ext cx="79375" cy="185738"/>
              </a:xfrm>
              <a:custGeom>
                <a:avLst/>
                <a:gdLst>
                  <a:gd name="T0" fmla="*/ 16 w 24"/>
                  <a:gd name="T1" fmla="*/ 0 h 56"/>
                  <a:gd name="T2" fmla="*/ 16 w 24"/>
                  <a:gd name="T3" fmla="*/ 15 h 56"/>
                  <a:gd name="T4" fmla="*/ 24 w 24"/>
                  <a:gd name="T5" fmla="*/ 15 h 56"/>
                  <a:gd name="T6" fmla="*/ 24 w 24"/>
                  <a:gd name="T7" fmla="*/ 19 h 56"/>
                  <a:gd name="T8" fmla="*/ 16 w 24"/>
                  <a:gd name="T9" fmla="*/ 19 h 56"/>
                  <a:gd name="T10" fmla="*/ 16 w 24"/>
                  <a:gd name="T11" fmla="*/ 44 h 56"/>
                  <a:gd name="T12" fmla="*/ 16 w 24"/>
                  <a:gd name="T13" fmla="*/ 49 h 56"/>
                  <a:gd name="T14" fmla="*/ 17 w 24"/>
                  <a:gd name="T15" fmla="*/ 51 h 56"/>
                  <a:gd name="T16" fmla="*/ 18 w 24"/>
                  <a:gd name="T17" fmla="*/ 51 h 56"/>
                  <a:gd name="T18" fmla="*/ 23 w 24"/>
                  <a:gd name="T19" fmla="*/ 47 h 56"/>
                  <a:gd name="T20" fmla="*/ 24 w 24"/>
                  <a:gd name="T21" fmla="*/ 48 h 56"/>
                  <a:gd name="T22" fmla="*/ 14 w 24"/>
                  <a:gd name="T23" fmla="*/ 56 h 56"/>
                  <a:gd name="T24" fmla="*/ 8 w 24"/>
                  <a:gd name="T25" fmla="*/ 54 h 56"/>
                  <a:gd name="T26" fmla="*/ 5 w 24"/>
                  <a:gd name="T27" fmla="*/ 49 h 56"/>
                  <a:gd name="T28" fmla="*/ 5 w 24"/>
                  <a:gd name="T29" fmla="*/ 41 h 56"/>
                  <a:gd name="T30" fmla="*/ 5 w 24"/>
                  <a:gd name="T31" fmla="*/ 19 h 56"/>
                  <a:gd name="T32" fmla="*/ 0 w 24"/>
                  <a:gd name="T33" fmla="*/ 19 h 56"/>
                  <a:gd name="T34" fmla="*/ 0 w 24"/>
                  <a:gd name="T35" fmla="*/ 18 h 56"/>
                  <a:gd name="T36" fmla="*/ 9 w 24"/>
                  <a:gd name="T37" fmla="*/ 9 h 56"/>
                  <a:gd name="T38" fmla="*/ 15 w 24"/>
                  <a:gd name="T39" fmla="*/ 0 h 56"/>
                  <a:gd name="T40" fmla="*/ 16 w 24"/>
                  <a:gd name="T4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56">
                    <a:moveTo>
                      <a:pt x="16" y="0"/>
                    </a:moveTo>
                    <a:cubicBezTo>
                      <a:pt x="16" y="15"/>
                      <a:pt x="16" y="15"/>
                      <a:pt x="16" y="15"/>
                    </a:cubicBezTo>
                    <a:cubicBezTo>
                      <a:pt x="24" y="15"/>
                      <a:pt x="24" y="15"/>
                      <a:pt x="24" y="15"/>
                    </a:cubicBezTo>
                    <a:cubicBezTo>
                      <a:pt x="24" y="19"/>
                      <a:pt x="24" y="19"/>
                      <a:pt x="24" y="19"/>
                    </a:cubicBezTo>
                    <a:cubicBezTo>
                      <a:pt x="16" y="19"/>
                      <a:pt x="16" y="19"/>
                      <a:pt x="16" y="19"/>
                    </a:cubicBezTo>
                    <a:cubicBezTo>
                      <a:pt x="16" y="44"/>
                      <a:pt x="16" y="44"/>
                      <a:pt x="16" y="44"/>
                    </a:cubicBezTo>
                    <a:cubicBezTo>
                      <a:pt x="16" y="47"/>
                      <a:pt x="16" y="48"/>
                      <a:pt x="16" y="49"/>
                    </a:cubicBezTo>
                    <a:cubicBezTo>
                      <a:pt x="16" y="50"/>
                      <a:pt x="17" y="50"/>
                      <a:pt x="17" y="51"/>
                    </a:cubicBezTo>
                    <a:cubicBezTo>
                      <a:pt x="18" y="51"/>
                      <a:pt x="18" y="51"/>
                      <a:pt x="18" y="51"/>
                    </a:cubicBezTo>
                    <a:cubicBezTo>
                      <a:pt x="20" y="51"/>
                      <a:pt x="22" y="50"/>
                      <a:pt x="23" y="47"/>
                    </a:cubicBezTo>
                    <a:cubicBezTo>
                      <a:pt x="24" y="48"/>
                      <a:pt x="24" y="48"/>
                      <a:pt x="24" y="48"/>
                    </a:cubicBezTo>
                    <a:cubicBezTo>
                      <a:pt x="22" y="54"/>
                      <a:pt x="19" y="56"/>
                      <a:pt x="14" y="56"/>
                    </a:cubicBezTo>
                    <a:cubicBezTo>
                      <a:pt x="12" y="56"/>
                      <a:pt x="10" y="56"/>
                      <a:pt x="8" y="54"/>
                    </a:cubicBezTo>
                    <a:cubicBezTo>
                      <a:pt x="7" y="53"/>
                      <a:pt x="6" y="51"/>
                      <a:pt x="5" y="49"/>
                    </a:cubicBezTo>
                    <a:cubicBezTo>
                      <a:pt x="5" y="48"/>
                      <a:pt x="5" y="46"/>
                      <a:pt x="5" y="41"/>
                    </a:cubicBezTo>
                    <a:cubicBezTo>
                      <a:pt x="5" y="19"/>
                      <a:pt x="5" y="19"/>
                      <a:pt x="5" y="19"/>
                    </a:cubicBezTo>
                    <a:cubicBezTo>
                      <a:pt x="0" y="19"/>
                      <a:pt x="0" y="19"/>
                      <a:pt x="0" y="19"/>
                    </a:cubicBezTo>
                    <a:cubicBezTo>
                      <a:pt x="0" y="18"/>
                      <a:pt x="0" y="18"/>
                      <a:pt x="0" y="18"/>
                    </a:cubicBezTo>
                    <a:cubicBezTo>
                      <a:pt x="3" y="15"/>
                      <a:pt x="6" y="12"/>
                      <a:pt x="9" y="9"/>
                    </a:cubicBezTo>
                    <a:cubicBezTo>
                      <a:pt x="11" y="7"/>
                      <a:pt x="13" y="3"/>
                      <a:pt x="15" y="0"/>
                    </a:cubicBezTo>
                    <a:lnTo>
                      <a:pt x="16"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îṡlîdé">
                <a:extLst>
                  <a:ext uri="{FF2B5EF4-FFF2-40B4-BE49-F238E27FC236}">
                    <a16:creationId xmlns:a16="http://schemas.microsoft.com/office/drawing/2014/main" id="{BC3D0F7B-5E25-40F1-A39F-E3AB584A2B77}"/>
                  </a:ext>
                </a:extLst>
              </p:cNvPr>
              <p:cNvSpPr/>
              <p:nvPr/>
            </p:nvSpPr>
            <p:spPr bwMode="auto">
              <a:xfrm>
                <a:off x="5254625" y="3805238"/>
                <a:ext cx="128588" cy="200025"/>
              </a:xfrm>
              <a:custGeom>
                <a:avLst/>
                <a:gdLst>
                  <a:gd name="T0" fmla="*/ 19 w 39"/>
                  <a:gd name="T1" fmla="*/ 42 h 60"/>
                  <a:gd name="T2" fmla="*/ 7 w 39"/>
                  <a:gd name="T3" fmla="*/ 12 h 60"/>
                  <a:gd name="T4" fmla="*/ 3 w 39"/>
                  <a:gd name="T5" fmla="*/ 4 h 60"/>
                  <a:gd name="T6" fmla="*/ 0 w 39"/>
                  <a:gd name="T7" fmla="*/ 1 h 60"/>
                  <a:gd name="T8" fmla="*/ 0 w 39"/>
                  <a:gd name="T9" fmla="*/ 0 h 60"/>
                  <a:gd name="T10" fmla="*/ 20 w 39"/>
                  <a:gd name="T11" fmla="*/ 0 h 60"/>
                  <a:gd name="T12" fmla="*/ 20 w 39"/>
                  <a:gd name="T13" fmla="*/ 1 h 60"/>
                  <a:gd name="T14" fmla="*/ 17 w 39"/>
                  <a:gd name="T15" fmla="*/ 2 h 60"/>
                  <a:gd name="T16" fmla="*/ 16 w 39"/>
                  <a:gd name="T17" fmla="*/ 4 h 60"/>
                  <a:gd name="T18" fmla="*/ 18 w 39"/>
                  <a:gd name="T19" fmla="*/ 11 h 60"/>
                  <a:gd name="T20" fmla="*/ 24 w 39"/>
                  <a:gd name="T21" fmla="*/ 27 h 60"/>
                  <a:gd name="T22" fmla="*/ 28 w 39"/>
                  <a:gd name="T23" fmla="*/ 14 h 60"/>
                  <a:gd name="T24" fmla="*/ 31 w 39"/>
                  <a:gd name="T25" fmla="*/ 5 h 60"/>
                  <a:gd name="T26" fmla="*/ 30 w 39"/>
                  <a:gd name="T27" fmla="*/ 2 h 60"/>
                  <a:gd name="T28" fmla="*/ 26 w 39"/>
                  <a:gd name="T29" fmla="*/ 1 h 60"/>
                  <a:gd name="T30" fmla="*/ 26 w 39"/>
                  <a:gd name="T31" fmla="*/ 0 h 60"/>
                  <a:gd name="T32" fmla="*/ 39 w 39"/>
                  <a:gd name="T33" fmla="*/ 0 h 60"/>
                  <a:gd name="T34" fmla="*/ 39 w 39"/>
                  <a:gd name="T35" fmla="*/ 1 h 60"/>
                  <a:gd name="T36" fmla="*/ 36 w 39"/>
                  <a:gd name="T37" fmla="*/ 3 h 60"/>
                  <a:gd name="T38" fmla="*/ 32 w 39"/>
                  <a:gd name="T39" fmla="*/ 12 h 60"/>
                  <a:gd name="T40" fmla="*/ 22 w 39"/>
                  <a:gd name="T41" fmla="*/ 42 h 60"/>
                  <a:gd name="T42" fmla="*/ 16 w 39"/>
                  <a:gd name="T43" fmla="*/ 56 h 60"/>
                  <a:gd name="T44" fmla="*/ 9 w 39"/>
                  <a:gd name="T45" fmla="*/ 60 h 60"/>
                  <a:gd name="T46" fmla="*/ 4 w 39"/>
                  <a:gd name="T47" fmla="*/ 58 h 60"/>
                  <a:gd name="T48" fmla="*/ 2 w 39"/>
                  <a:gd name="T49" fmla="*/ 53 h 60"/>
                  <a:gd name="T50" fmla="*/ 3 w 39"/>
                  <a:gd name="T51" fmla="*/ 49 h 60"/>
                  <a:gd name="T52" fmla="*/ 7 w 39"/>
                  <a:gd name="T53" fmla="*/ 47 h 60"/>
                  <a:gd name="T54" fmla="*/ 10 w 39"/>
                  <a:gd name="T55" fmla="*/ 49 h 60"/>
                  <a:gd name="T56" fmla="*/ 11 w 39"/>
                  <a:gd name="T57" fmla="*/ 53 h 60"/>
                  <a:gd name="T58" fmla="*/ 11 w 39"/>
                  <a:gd name="T59" fmla="*/ 55 h 60"/>
                  <a:gd name="T60" fmla="*/ 12 w 39"/>
                  <a:gd name="T61" fmla="*/ 56 h 60"/>
                  <a:gd name="T62" fmla="*/ 14 w 39"/>
                  <a:gd name="T63" fmla="*/ 54 h 60"/>
                  <a:gd name="T64" fmla="*/ 18 w 39"/>
                  <a:gd name="T65" fmla="*/ 46 h 60"/>
                  <a:gd name="T66" fmla="*/ 19 w 39"/>
                  <a:gd name="T67"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60">
                    <a:moveTo>
                      <a:pt x="19" y="42"/>
                    </a:moveTo>
                    <a:cubicBezTo>
                      <a:pt x="7" y="12"/>
                      <a:pt x="7" y="12"/>
                      <a:pt x="7" y="12"/>
                    </a:cubicBezTo>
                    <a:cubicBezTo>
                      <a:pt x="5" y="7"/>
                      <a:pt x="4" y="5"/>
                      <a:pt x="3" y="4"/>
                    </a:cubicBezTo>
                    <a:cubicBezTo>
                      <a:pt x="3" y="3"/>
                      <a:pt x="2" y="2"/>
                      <a:pt x="0" y="1"/>
                    </a:cubicBezTo>
                    <a:cubicBezTo>
                      <a:pt x="0" y="0"/>
                      <a:pt x="0" y="0"/>
                      <a:pt x="0" y="0"/>
                    </a:cubicBezTo>
                    <a:cubicBezTo>
                      <a:pt x="20" y="0"/>
                      <a:pt x="20" y="0"/>
                      <a:pt x="20" y="0"/>
                    </a:cubicBezTo>
                    <a:cubicBezTo>
                      <a:pt x="20" y="1"/>
                      <a:pt x="20" y="1"/>
                      <a:pt x="20" y="1"/>
                    </a:cubicBezTo>
                    <a:cubicBezTo>
                      <a:pt x="18" y="1"/>
                      <a:pt x="17" y="2"/>
                      <a:pt x="17" y="2"/>
                    </a:cubicBezTo>
                    <a:cubicBezTo>
                      <a:pt x="16" y="3"/>
                      <a:pt x="16" y="3"/>
                      <a:pt x="16" y="4"/>
                    </a:cubicBezTo>
                    <a:cubicBezTo>
                      <a:pt x="16" y="5"/>
                      <a:pt x="17" y="7"/>
                      <a:pt x="18" y="11"/>
                    </a:cubicBezTo>
                    <a:cubicBezTo>
                      <a:pt x="24" y="27"/>
                      <a:pt x="24" y="27"/>
                      <a:pt x="24" y="27"/>
                    </a:cubicBezTo>
                    <a:cubicBezTo>
                      <a:pt x="28" y="14"/>
                      <a:pt x="28" y="14"/>
                      <a:pt x="28" y="14"/>
                    </a:cubicBezTo>
                    <a:cubicBezTo>
                      <a:pt x="30" y="10"/>
                      <a:pt x="31" y="7"/>
                      <a:pt x="31" y="5"/>
                    </a:cubicBezTo>
                    <a:cubicBezTo>
                      <a:pt x="31" y="4"/>
                      <a:pt x="30" y="3"/>
                      <a:pt x="30" y="2"/>
                    </a:cubicBezTo>
                    <a:cubicBezTo>
                      <a:pt x="29" y="2"/>
                      <a:pt x="28" y="1"/>
                      <a:pt x="26" y="1"/>
                    </a:cubicBezTo>
                    <a:cubicBezTo>
                      <a:pt x="26" y="0"/>
                      <a:pt x="26" y="0"/>
                      <a:pt x="26" y="0"/>
                    </a:cubicBezTo>
                    <a:cubicBezTo>
                      <a:pt x="39" y="0"/>
                      <a:pt x="39" y="0"/>
                      <a:pt x="39" y="0"/>
                    </a:cubicBezTo>
                    <a:cubicBezTo>
                      <a:pt x="39" y="1"/>
                      <a:pt x="39" y="1"/>
                      <a:pt x="39" y="1"/>
                    </a:cubicBezTo>
                    <a:cubicBezTo>
                      <a:pt x="37" y="2"/>
                      <a:pt x="36" y="2"/>
                      <a:pt x="36" y="3"/>
                    </a:cubicBezTo>
                    <a:cubicBezTo>
                      <a:pt x="35" y="4"/>
                      <a:pt x="34" y="7"/>
                      <a:pt x="32" y="12"/>
                    </a:cubicBezTo>
                    <a:cubicBezTo>
                      <a:pt x="22" y="42"/>
                      <a:pt x="22" y="42"/>
                      <a:pt x="22" y="42"/>
                    </a:cubicBezTo>
                    <a:cubicBezTo>
                      <a:pt x="19" y="50"/>
                      <a:pt x="17" y="55"/>
                      <a:pt x="16" y="56"/>
                    </a:cubicBezTo>
                    <a:cubicBezTo>
                      <a:pt x="14" y="59"/>
                      <a:pt x="12" y="60"/>
                      <a:pt x="9" y="60"/>
                    </a:cubicBezTo>
                    <a:cubicBezTo>
                      <a:pt x="7" y="60"/>
                      <a:pt x="5" y="59"/>
                      <a:pt x="4" y="58"/>
                    </a:cubicBezTo>
                    <a:cubicBezTo>
                      <a:pt x="3" y="57"/>
                      <a:pt x="2" y="55"/>
                      <a:pt x="2" y="53"/>
                    </a:cubicBezTo>
                    <a:cubicBezTo>
                      <a:pt x="2" y="51"/>
                      <a:pt x="2" y="50"/>
                      <a:pt x="3" y="49"/>
                    </a:cubicBezTo>
                    <a:cubicBezTo>
                      <a:pt x="4" y="48"/>
                      <a:pt x="5" y="47"/>
                      <a:pt x="7" y="47"/>
                    </a:cubicBezTo>
                    <a:cubicBezTo>
                      <a:pt x="8" y="47"/>
                      <a:pt x="9" y="48"/>
                      <a:pt x="10" y="49"/>
                    </a:cubicBezTo>
                    <a:cubicBezTo>
                      <a:pt x="11" y="50"/>
                      <a:pt x="11" y="51"/>
                      <a:pt x="11" y="53"/>
                    </a:cubicBezTo>
                    <a:cubicBezTo>
                      <a:pt x="11" y="54"/>
                      <a:pt x="11" y="55"/>
                      <a:pt x="11" y="55"/>
                    </a:cubicBezTo>
                    <a:cubicBezTo>
                      <a:pt x="12" y="55"/>
                      <a:pt x="12" y="56"/>
                      <a:pt x="12" y="56"/>
                    </a:cubicBezTo>
                    <a:cubicBezTo>
                      <a:pt x="13" y="56"/>
                      <a:pt x="13" y="55"/>
                      <a:pt x="14" y="54"/>
                    </a:cubicBezTo>
                    <a:cubicBezTo>
                      <a:pt x="15" y="53"/>
                      <a:pt x="16" y="50"/>
                      <a:pt x="18" y="46"/>
                    </a:cubicBezTo>
                    <a:lnTo>
                      <a:pt x="19" y="42"/>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ṥľîḑê">
                <a:extLst>
                  <a:ext uri="{FF2B5EF4-FFF2-40B4-BE49-F238E27FC236}">
                    <a16:creationId xmlns:a16="http://schemas.microsoft.com/office/drawing/2014/main" id="{62B11F36-F220-4A2B-83B0-BAAED1DA85CB}"/>
                  </a:ext>
                </a:extLst>
              </p:cNvPr>
              <p:cNvSpPr/>
              <p:nvPr/>
            </p:nvSpPr>
            <p:spPr bwMode="auto">
              <a:xfrm>
                <a:off x="5456238" y="3802063"/>
                <a:ext cx="111125" cy="142875"/>
              </a:xfrm>
              <a:custGeom>
                <a:avLst/>
                <a:gdLst>
                  <a:gd name="T0" fmla="*/ 16 w 34"/>
                  <a:gd name="T1" fmla="*/ 0 h 43"/>
                  <a:gd name="T2" fmla="*/ 25 w 34"/>
                  <a:gd name="T3" fmla="*/ 2 h 43"/>
                  <a:gd name="T4" fmla="*/ 31 w 34"/>
                  <a:gd name="T5" fmla="*/ 10 h 43"/>
                  <a:gd name="T6" fmla="*/ 34 w 34"/>
                  <a:gd name="T7" fmla="*/ 21 h 43"/>
                  <a:gd name="T8" fmla="*/ 30 w 34"/>
                  <a:gd name="T9" fmla="*/ 36 h 43"/>
                  <a:gd name="T10" fmla="*/ 17 w 34"/>
                  <a:gd name="T11" fmla="*/ 43 h 43"/>
                  <a:gd name="T12" fmla="*/ 4 w 34"/>
                  <a:gd name="T13" fmla="*/ 37 h 43"/>
                  <a:gd name="T14" fmla="*/ 0 w 34"/>
                  <a:gd name="T15" fmla="*/ 22 h 43"/>
                  <a:gd name="T16" fmla="*/ 4 w 34"/>
                  <a:gd name="T17" fmla="*/ 6 h 43"/>
                  <a:gd name="T18" fmla="*/ 16 w 34"/>
                  <a:gd name="T19" fmla="*/ 0 h 43"/>
                  <a:gd name="T20" fmla="*/ 17 w 34"/>
                  <a:gd name="T21" fmla="*/ 3 h 43"/>
                  <a:gd name="T22" fmla="*/ 13 w 34"/>
                  <a:gd name="T23" fmla="*/ 4 h 43"/>
                  <a:gd name="T24" fmla="*/ 11 w 34"/>
                  <a:gd name="T25" fmla="*/ 11 h 43"/>
                  <a:gd name="T26" fmla="*/ 11 w 34"/>
                  <a:gd name="T27" fmla="*/ 25 h 43"/>
                  <a:gd name="T28" fmla="*/ 11 w 34"/>
                  <a:gd name="T29" fmla="*/ 34 h 43"/>
                  <a:gd name="T30" fmla="*/ 13 w 34"/>
                  <a:gd name="T31" fmla="*/ 38 h 43"/>
                  <a:gd name="T32" fmla="*/ 16 w 34"/>
                  <a:gd name="T33" fmla="*/ 40 h 43"/>
                  <a:gd name="T34" fmla="*/ 19 w 34"/>
                  <a:gd name="T35" fmla="*/ 39 h 43"/>
                  <a:gd name="T36" fmla="*/ 21 w 34"/>
                  <a:gd name="T37" fmla="*/ 35 h 43"/>
                  <a:gd name="T38" fmla="*/ 22 w 34"/>
                  <a:gd name="T39" fmla="*/ 18 h 43"/>
                  <a:gd name="T40" fmla="*/ 21 w 34"/>
                  <a:gd name="T41" fmla="*/ 8 h 43"/>
                  <a:gd name="T42" fmla="*/ 19 w 34"/>
                  <a:gd name="T43" fmla="*/ 4 h 43"/>
                  <a:gd name="T44" fmla="*/ 17 w 34"/>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43">
                    <a:moveTo>
                      <a:pt x="16" y="0"/>
                    </a:moveTo>
                    <a:cubicBezTo>
                      <a:pt x="20" y="0"/>
                      <a:pt x="23" y="1"/>
                      <a:pt x="25" y="2"/>
                    </a:cubicBezTo>
                    <a:cubicBezTo>
                      <a:pt x="28" y="4"/>
                      <a:pt x="30" y="7"/>
                      <a:pt x="31" y="10"/>
                    </a:cubicBezTo>
                    <a:cubicBezTo>
                      <a:pt x="33" y="14"/>
                      <a:pt x="34" y="17"/>
                      <a:pt x="34" y="21"/>
                    </a:cubicBezTo>
                    <a:cubicBezTo>
                      <a:pt x="34" y="27"/>
                      <a:pt x="32" y="32"/>
                      <a:pt x="30" y="36"/>
                    </a:cubicBezTo>
                    <a:cubicBezTo>
                      <a:pt x="26" y="41"/>
                      <a:pt x="22" y="43"/>
                      <a:pt x="17" y="43"/>
                    </a:cubicBezTo>
                    <a:cubicBezTo>
                      <a:pt x="11" y="43"/>
                      <a:pt x="7" y="41"/>
                      <a:pt x="4" y="37"/>
                    </a:cubicBezTo>
                    <a:cubicBezTo>
                      <a:pt x="1" y="32"/>
                      <a:pt x="0" y="27"/>
                      <a:pt x="0" y="22"/>
                    </a:cubicBezTo>
                    <a:cubicBezTo>
                      <a:pt x="0" y="16"/>
                      <a:pt x="1" y="11"/>
                      <a:pt x="4" y="6"/>
                    </a:cubicBezTo>
                    <a:cubicBezTo>
                      <a:pt x="7" y="2"/>
                      <a:pt x="11" y="0"/>
                      <a:pt x="16" y="0"/>
                    </a:cubicBezTo>
                    <a:close/>
                    <a:moveTo>
                      <a:pt x="17" y="3"/>
                    </a:moveTo>
                    <a:cubicBezTo>
                      <a:pt x="15" y="3"/>
                      <a:pt x="14" y="3"/>
                      <a:pt x="13" y="4"/>
                    </a:cubicBezTo>
                    <a:cubicBezTo>
                      <a:pt x="12" y="6"/>
                      <a:pt x="12" y="8"/>
                      <a:pt x="11" y="11"/>
                    </a:cubicBezTo>
                    <a:cubicBezTo>
                      <a:pt x="11" y="14"/>
                      <a:pt x="11" y="19"/>
                      <a:pt x="11" y="25"/>
                    </a:cubicBezTo>
                    <a:cubicBezTo>
                      <a:pt x="11" y="28"/>
                      <a:pt x="11" y="31"/>
                      <a:pt x="11" y="34"/>
                    </a:cubicBezTo>
                    <a:cubicBezTo>
                      <a:pt x="12" y="36"/>
                      <a:pt x="12" y="37"/>
                      <a:pt x="13" y="38"/>
                    </a:cubicBezTo>
                    <a:cubicBezTo>
                      <a:pt x="14" y="39"/>
                      <a:pt x="15" y="40"/>
                      <a:pt x="16" y="40"/>
                    </a:cubicBezTo>
                    <a:cubicBezTo>
                      <a:pt x="18" y="40"/>
                      <a:pt x="19" y="40"/>
                      <a:pt x="19" y="39"/>
                    </a:cubicBezTo>
                    <a:cubicBezTo>
                      <a:pt x="20" y="38"/>
                      <a:pt x="21" y="37"/>
                      <a:pt x="21" y="35"/>
                    </a:cubicBezTo>
                    <a:cubicBezTo>
                      <a:pt x="22" y="32"/>
                      <a:pt x="22" y="26"/>
                      <a:pt x="22" y="18"/>
                    </a:cubicBezTo>
                    <a:cubicBezTo>
                      <a:pt x="22" y="13"/>
                      <a:pt x="22" y="10"/>
                      <a:pt x="21" y="8"/>
                    </a:cubicBezTo>
                    <a:cubicBezTo>
                      <a:pt x="21" y="6"/>
                      <a:pt x="20" y="4"/>
                      <a:pt x="19" y="4"/>
                    </a:cubicBezTo>
                    <a:cubicBezTo>
                      <a:pt x="19" y="3"/>
                      <a:pt x="18" y="3"/>
                      <a:pt x="17" y="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ïSliḑe">
                <a:extLst>
                  <a:ext uri="{FF2B5EF4-FFF2-40B4-BE49-F238E27FC236}">
                    <a16:creationId xmlns:a16="http://schemas.microsoft.com/office/drawing/2014/main" id="{A66EB034-9C49-4A6A-B415-04BFCC7BC5FF}"/>
                  </a:ext>
                </a:extLst>
              </p:cNvPr>
              <p:cNvSpPr/>
              <p:nvPr/>
            </p:nvSpPr>
            <p:spPr bwMode="auto">
              <a:xfrm>
                <a:off x="5591175" y="3738563"/>
                <a:ext cx="98425" cy="203200"/>
              </a:xfrm>
              <a:custGeom>
                <a:avLst/>
                <a:gdLst>
                  <a:gd name="T0" fmla="*/ 16 w 30"/>
                  <a:gd name="T1" fmla="*/ 24 h 61"/>
                  <a:gd name="T2" fmla="*/ 16 w 30"/>
                  <a:gd name="T3" fmla="*/ 53 h 61"/>
                  <a:gd name="T4" fmla="*/ 17 w 30"/>
                  <a:gd name="T5" fmla="*/ 58 h 61"/>
                  <a:gd name="T6" fmla="*/ 22 w 30"/>
                  <a:gd name="T7" fmla="*/ 59 h 61"/>
                  <a:gd name="T8" fmla="*/ 22 w 30"/>
                  <a:gd name="T9" fmla="*/ 61 h 61"/>
                  <a:gd name="T10" fmla="*/ 0 w 30"/>
                  <a:gd name="T11" fmla="*/ 61 h 61"/>
                  <a:gd name="T12" fmla="*/ 0 w 30"/>
                  <a:gd name="T13" fmla="*/ 59 h 61"/>
                  <a:gd name="T14" fmla="*/ 4 w 30"/>
                  <a:gd name="T15" fmla="*/ 59 h 61"/>
                  <a:gd name="T16" fmla="*/ 5 w 30"/>
                  <a:gd name="T17" fmla="*/ 57 h 61"/>
                  <a:gd name="T18" fmla="*/ 6 w 30"/>
                  <a:gd name="T19" fmla="*/ 53 h 61"/>
                  <a:gd name="T20" fmla="*/ 6 w 30"/>
                  <a:gd name="T21" fmla="*/ 24 h 61"/>
                  <a:gd name="T22" fmla="*/ 0 w 30"/>
                  <a:gd name="T23" fmla="*/ 24 h 61"/>
                  <a:gd name="T24" fmla="*/ 0 w 30"/>
                  <a:gd name="T25" fmla="*/ 20 h 61"/>
                  <a:gd name="T26" fmla="*/ 6 w 30"/>
                  <a:gd name="T27" fmla="*/ 20 h 61"/>
                  <a:gd name="T28" fmla="*/ 6 w 30"/>
                  <a:gd name="T29" fmla="*/ 17 h 61"/>
                  <a:gd name="T30" fmla="*/ 6 w 30"/>
                  <a:gd name="T31" fmla="*/ 15 h 61"/>
                  <a:gd name="T32" fmla="*/ 10 w 30"/>
                  <a:gd name="T33" fmla="*/ 4 h 61"/>
                  <a:gd name="T34" fmla="*/ 21 w 30"/>
                  <a:gd name="T35" fmla="*/ 0 h 61"/>
                  <a:gd name="T36" fmla="*/ 28 w 30"/>
                  <a:gd name="T37" fmla="*/ 2 h 61"/>
                  <a:gd name="T38" fmla="*/ 30 w 30"/>
                  <a:gd name="T39" fmla="*/ 6 h 61"/>
                  <a:gd name="T40" fmla="*/ 29 w 30"/>
                  <a:gd name="T41" fmla="*/ 10 h 61"/>
                  <a:gd name="T42" fmla="*/ 25 w 30"/>
                  <a:gd name="T43" fmla="*/ 11 h 61"/>
                  <a:gd name="T44" fmla="*/ 22 w 30"/>
                  <a:gd name="T45" fmla="*/ 10 h 61"/>
                  <a:gd name="T46" fmla="*/ 21 w 30"/>
                  <a:gd name="T47" fmla="*/ 8 h 61"/>
                  <a:gd name="T48" fmla="*/ 21 w 30"/>
                  <a:gd name="T49" fmla="*/ 6 h 61"/>
                  <a:gd name="T50" fmla="*/ 21 w 30"/>
                  <a:gd name="T51" fmla="*/ 5 h 61"/>
                  <a:gd name="T52" fmla="*/ 20 w 30"/>
                  <a:gd name="T53" fmla="*/ 3 h 61"/>
                  <a:gd name="T54" fmla="*/ 19 w 30"/>
                  <a:gd name="T55" fmla="*/ 3 h 61"/>
                  <a:gd name="T56" fmla="*/ 17 w 30"/>
                  <a:gd name="T57" fmla="*/ 4 h 61"/>
                  <a:gd name="T58" fmla="*/ 16 w 30"/>
                  <a:gd name="T59" fmla="*/ 7 h 61"/>
                  <a:gd name="T60" fmla="*/ 16 w 30"/>
                  <a:gd name="T61" fmla="*/ 15 h 61"/>
                  <a:gd name="T62" fmla="*/ 16 w 30"/>
                  <a:gd name="T63" fmla="*/ 20 h 61"/>
                  <a:gd name="T64" fmla="*/ 22 w 30"/>
                  <a:gd name="T65" fmla="*/ 20 h 61"/>
                  <a:gd name="T66" fmla="*/ 22 w 30"/>
                  <a:gd name="T67" fmla="*/ 24 h 61"/>
                  <a:gd name="T68" fmla="*/ 16 w 30"/>
                  <a:gd name="T69" fmla="*/ 2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61">
                    <a:moveTo>
                      <a:pt x="16" y="24"/>
                    </a:moveTo>
                    <a:cubicBezTo>
                      <a:pt x="16" y="53"/>
                      <a:pt x="16" y="53"/>
                      <a:pt x="16" y="53"/>
                    </a:cubicBezTo>
                    <a:cubicBezTo>
                      <a:pt x="16" y="55"/>
                      <a:pt x="17" y="57"/>
                      <a:pt x="17" y="58"/>
                    </a:cubicBezTo>
                    <a:cubicBezTo>
                      <a:pt x="18" y="59"/>
                      <a:pt x="20" y="59"/>
                      <a:pt x="22" y="59"/>
                    </a:cubicBezTo>
                    <a:cubicBezTo>
                      <a:pt x="22" y="61"/>
                      <a:pt x="22" y="61"/>
                      <a:pt x="22" y="61"/>
                    </a:cubicBezTo>
                    <a:cubicBezTo>
                      <a:pt x="0" y="61"/>
                      <a:pt x="0" y="61"/>
                      <a:pt x="0" y="61"/>
                    </a:cubicBezTo>
                    <a:cubicBezTo>
                      <a:pt x="0" y="59"/>
                      <a:pt x="0" y="59"/>
                      <a:pt x="0" y="59"/>
                    </a:cubicBezTo>
                    <a:cubicBezTo>
                      <a:pt x="2" y="59"/>
                      <a:pt x="3" y="59"/>
                      <a:pt x="4" y="59"/>
                    </a:cubicBezTo>
                    <a:cubicBezTo>
                      <a:pt x="5" y="58"/>
                      <a:pt x="5" y="58"/>
                      <a:pt x="5" y="57"/>
                    </a:cubicBezTo>
                    <a:cubicBezTo>
                      <a:pt x="6" y="56"/>
                      <a:pt x="6" y="55"/>
                      <a:pt x="6" y="53"/>
                    </a:cubicBezTo>
                    <a:cubicBezTo>
                      <a:pt x="6" y="24"/>
                      <a:pt x="6" y="24"/>
                      <a:pt x="6" y="24"/>
                    </a:cubicBezTo>
                    <a:cubicBezTo>
                      <a:pt x="0" y="24"/>
                      <a:pt x="0" y="24"/>
                      <a:pt x="0" y="24"/>
                    </a:cubicBezTo>
                    <a:cubicBezTo>
                      <a:pt x="0" y="20"/>
                      <a:pt x="0" y="20"/>
                      <a:pt x="0" y="20"/>
                    </a:cubicBezTo>
                    <a:cubicBezTo>
                      <a:pt x="6" y="20"/>
                      <a:pt x="6" y="20"/>
                      <a:pt x="6" y="20"/>
                    </a:cubicBezTo>
                    <a:cubicBezTo>
                      <a:pt x="6" y="17"/>
                      <a:pt x="6" y="17"/>
                      <a:pt x="6" y="17"/>
                    </a:cubicBezTo>
                    <a:cubicBezTo>
                      <a:pt x="6" y="15"/>
                      <a:pt x="6" y="15"/>
                      <a:pt x="6" y="15"/>
                    </a:cubicBezTo>
                    <a:cubicBezTo>
                      <a:pt x="6" y="11"/>
                      <a:pt x="7" y="7"/>
                      <a:pt x="10" y="4"/>
                    </a:cubicBezTo>
                    <a:cubicBezTo>
                      <a:pt x="12" y="1"/>
                      <a:pt x="16" y="0"/>
                      <a:pt x="21" y="0"/>
                    </a:cubicBezTo>
                    <a:cubicBezTo>
                      <a:pt x="24" y="0"/>
                      <a:pt x="26" y="1"/>
                      <a:pt x="28" y="2"/>
                    </a:cubicBezTo>
                    <a:cubicBezTo>
                      <a:pt x="29" y="3"/>
                      <a:pt x="30" y="5"/>
                      <a:pt x="30" y="6"/>
                    </a:cubicBezTo>
                    <a:cubicBezTo>
                      <a:pt x="30" y="8"/>
                      <a:pt x="30" y="9"/>
                      <a:pt x="29" y="10"/>
                    </a:cubicBezTo>
                    <a:cubicBezTo>
                      <a:pt x="28" y="11"/>
                      <a:pt x="26" y="11"/>
                      <a:pt x="25" y="11"/>
                    </a:cubicBezTo>
                    <a:cubicBezTo>
                      <a:pt x="24" y="11"/>
                      <a:pt x="23" y="11"/>
                      <a:pt x="22" y="10"/>
                    </a:cubicBezTo>
                    <a:cubicBezTo>
                      <a:pt x="21" y="9"/>
                      <a:pt x="21" y="9"/>
                      <a:pt x="21" y="8"/>
                    </a:cubicBezTo>
                    <a:cubicBezTo>
                      <a:pt x="21" y="7"/>
                      <a:pt x="21" y="7"/>
                      <a:pt x="21" y="6"/>
                    </a:cubicBezTo>
                    <a:cubicBezTo>
                      <a:pt x="21" y="5"/>
                      <a:pt x="21" y="5"/>
                      <a:pt x="21" y="5"/>
                    </a:cubicBezTo>
                    <a:cubicBezTo>
                      <a:pt x="21" y="4"/>
                      <a:pt x="21" y="3"/>
                      <a:pt x="20" y="3"/>
                    </a:cubicBezTo>
                    <a:cubicBezTo>
                      <a:pt x="20" y="3"/>
                      <a:pt x="20" y="3"/>
                      <a:pt x="19" y="3"/>
                    </a:cubicBezTo>
                    <a:cubicBezTo>
                      <a:pt x="18" y="3"/>
                      <a:pt x="18" y="3"/>
                      <a:pt x="17" y="4"/>
                    </a:cubicBezTo>
                    <a:cubicBezTo>
                      <a:pt x="17" y="4"/>
                      <a:pt x="16" y="5"/>
                      <a:pt x="16" y="7"/>
                    </a:cubicBezTo>
                    <a:cubicBezTo>
                      <a:pt x="16" y="15"/>
                      <a:pt x="16" y="15"/>
                      <a:pt x="16" y="15"/>
                    </a:cubicBezTo>
                    <a:cubicBezTo>
                      <a:pt x="16" y="20"/>
                      <a:pt x="16" y="20"/>
                      <a:pt x="16" y="20"/>
                    </a:cubicBezTo>
                    <a:cubicBezTo>
                      <a:pt x="22" y="20"/>
                      <a:pt x="22" y="20"/>
                      <a:pt x="22" y="20"/>
                    </a:cubicBezTo>
                    <a:cubicBezTo>
                      <a:pt x="22" y="24"/>
                      <a:pt x="22" y="24"/>
                      <a:pt x="22" y="24"/>
                    </a:cubicBezTo>
                    <a:lnTo>
                      <a:pt x="16" y="24"/>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íšlïḋè">
                <a:extLst>
                  <a:ext uri="{FF2B5EF4-FFF2-40B4-BE49-F238E27FC236}">
                    <a16:creationId xmlns:a16="http://schemas.microsoft.com/office/drawing/2014/main" id="{01B72E10-949A-4405-ABA0-1D287812ADA6}"/>
                  </a:ext>
                </a:extLst>
              </p:cNvPr>
              <p:cNvSpPr/>
              <p:nvPr/>
            </p:nvSpPr>
            <p:spPr bwMode="auto">
              <a:xfrm>
                <a:off x="5746750" y="3738563"/>
                <a:ext cx="122238" cy="206375"/>
              </a:xfrm>
              <a:custGeom>
                <a:avLst/>
                <a:gdLst>
                  <a:gd name="T0" fmla="*/ 33 w 37"/>
                  <a:gd name="T1" fmla="*/ 0 h 62"/>
                  <a:gd name="T2" fmla="*/ 33 w 37"/>
                  <a:gd name="T3" fmla="*/ 20 h 62"/>
                  <a:gd name="T4" fmla="*/ 32 w 37"/>
                  <a:gd name="T5" fmla="*/ 20 h 62"/>
                  <a:gd name="T6" fmla="*/ 26 w 37"/>
                  <a:gd name="T7" fmla="*/ 8 h 62"/>
                  <a:gd name="T8" fmla="*/ 17 w 37"/>
                  <a:gd name="T9" fmla="*/ 3 h 62"/>
                  <a:gd name="T10" fmla="*/ 10 w 37"/>
                  <a:gd name="T11" fmla="*/ 6 h 62"/>
                  <a:gd name="T12" fmla="*/ 8 w 37"/>
                  <a:gd name="T13" fmla="*/ 11 h 62"/>
                  <a:gd name="T14" fmla="*/ 9 w 37"/>
                  <a:gd name="T15" fmla="*/ 15 h 62"/>
                  <a:gd name="T16" fmla="*/ 13 w 37"/>
                  <a:gd name="T17" fmla="*/ 19 h 62"/>
                  <a:gd name="T18" fmla="*/ 21 w 37"/>
                  <a:gd name="T19" fmla="*/ 24 h 62"/>
                  <a:gd name="T20" fmla="*/ 33 w 37"/>
                  <a:gd name="T21" fmla="*/ 34 h 62"/>
                  <a:gd name="T22" fmla="*/ 37 w 37"/>
                  <a:gd name="T23" fmla="*/ 44 h 62"/>
                  <a:gd name="T24" fmla="*/ 31 w 37"/>
                  <a:gd name="T25" fmla="*/ 57 h 62"/>
                  <a:gd name="T26" fmla="*/ 18 w 37"/>
                  <a:gd name="T27" fmla="*/ 62 h 62"/>
                  <a:gd name="T28" fmla="*/ 14 w 37"/>
                  <a:gd name="T29" fmla="*/ 62 h 62"/>
                  <a:gd name="T30" fmla="*/ 8 w 37"/>
                  <a:gd name="T31" fmla="*/ 59 h 62"/>
                  <a:gd name="T32" fmla="*/ 5 w 37"/>
                  <a:gd name="T33" fmla="*/ 59 h 62"/>
                  <a:gd name="T34" fmla="*/ 3 w 37"/>
                  <a:gd name="T35" fmla="*/ 59 h 62"/>
                  <a:gd name="T36" fmla="*/ 1 w 37"/>
                  <a:gd name="T37" fmla="*/ 62 h 62"/>
                  <a:gd name="T38" fmla="*/ 0 w 37"/>
                  <a:gd name="T39" fmla="*/ 62 h 62"/>
                  <a:gd name="T40" fmla="*/ 0 w 37"/>
                  <a:gd name="T41" fmla="*/ 40 h 62"/>
                  <a:gd name="T42" fmla="*/ 1 w 37"/>
                  <a:gd name="T43" fmla="*/ 40 h 62"/>
                  <a:gd name="T44" fmla="*/ 8 w 37"/>
                  <a:gd name="T45" fmla="*/ 54 h 62"/>
                  <a:gd name="T46" fmla="*/ 18 w 37"/>
                  <a:gd name="T47" fmla="*/ 59 h 62"/>
                  <a:gd name="T48" fmla="*/ 25 w 37"/>
                  <a:gd name="T49" fmla="*/ 56 h 62"/>
                  <a:gd name="T50" fmla="*/ 28 w 37"/>
                  <a:gd name="T51" fmla="*/ 50 h 62"/>
                  <a:gd name="T52" fmla="*/ 27 w 37"/>
                  <a:gd name="T53" fmla="*/ 46 h 62"/>
                  <a:gd name="T54" fmla="*/ 24 w 37"/>
                  <a:gd name="T55" fmla="*/ 42 h 62"/>
                  <a:gd name="T56" fmla="*/ 17 w 37"/>
                  <a:gd name="T57" fmla="*/ 38 h 62"/>
                  <a:gd name="T58" fmla="*/ 6 w 37"/>
                  <a:gd name="T59" fmla="*/ 31 h 62"/>
                  <a:gd name="T60" fmla="*/ 1 w 37"/>
                  <a:gd name="T61" fmla="*/ 25 h 62"/>
                  <a:gd name="T62" fmla="*/ 0 w 37"/>
                  <a:gd name="T63" fmla="*/ 17 h 62"/>
                  <a:gd name="T64" fmla="*/ 4 w 37"/>
                  <a:gd name="T65" fmla="*/ 5 h 62"/>
                  <a:gd name="T66" fmla="*/ 16 w 37"/>
                  <a:gd name="T67" fmla="*/ 0 h 62"/>
                  <a:gd name="T68" fmla="*/ 21 w 37"/>
                  <a:gd name="T69" fmla="*/ 1 h 62"/>
                  <a:gd name="T70" fmla="*/ 25 w 37"/>
                  <a:gd name="T71" fmla="*/ 3 h 62"/>
                  <a:gd name="T72" fmla="*/ 29 w 37"/>
                  <a:gd name="T73" fmla="*/ 4 h 62"/>
                  <a:gd name="T74" fmla="*/ 31 w 37"/>
                  <a:gd name="T75" fmla="*/ 3 h 62"/>
                  <a:gd name="T76" fmla="*/ 32 w 37"/>
                  <a:gd name="T77" fmla="*/ 0 h 62"/>
                  <a:gd name="T78" fmla="*/ 33 w 37"/>
                  <a:gd name="T7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62">
                    <a:moveTo>
                      <a:pt x="33" y="0"/>
                    </a:moveTo>
                    <a:cubicBezTo>
                      <a:pt x="33" y="20"/>
                      <a:pt x="33" y="20"/>
                      <a:pt x="33" y="20"/>
                    </a:cubicBezTo>
                    <a:cubicBezTo>
                      <a:pt x="32" y="20"/>
                      <a:pt x="32" y="20"/>
                      <a:pt x="32" y="20"/>
                    </a:cubicBezTo>
                    <a:cubicBezTo>
                      <a:pt x="31" y="15"/>
                      <a:pt x="29" y="11"/>
                      <a:pt x="26" y="8"/>
                    </a:cubicBezTo>
                    <a:cubicBezTo>
                      <a:pt x="23" y="5"/>
                      <a:pt x="20" y="3"/>
                      <a:pt x="17" y="3"/>
                    </a:cubicBezTo>
                    <a:cubicBezTo>
                      <a:pt x="14" y="3"/>
                      <a:pt x="12" y="4"/>
                      <a:pt x="10" y="6"/>
                    </a:cubicBezTo>
                    <a:cubicBezTo>
                      <a:pt x="9" y="7"/>
                      <a:pt x="8" y="9"/>
                      <a:pt x="8" y="11"/>
                    </a:cubicBezTo>
                    <a:cubicBezTo>
                      <a:pt x="8" y="12"/>
                      <a:pt x="8" y="14"/>
                      <a:pt x="9" y="15"/>
                    </a:cubicBezTo>
                    <a:cubicBezTo>
                      <a:pt x="10" y="16"/>
                      <a:pt x="11" y="17"/>
                      <a:pt x="13" y="19"/>
                    </a:cubicBezTo>
                    <a:cubicBezTo>
                      <a:pt x="14" y="20"/>
                      <a:pt x="17" y="21"/>
                      <a:pt x="21" y="24"/>
                    </a:cubicBezTo>
                    <a:cubicBezTo>
                      <a:pt x="27" y="27"/>
                      <a:pt x="31" y="31"/>
                      <a:pt x="33" y="34"/>
                    </a:cubicBezTo>
                    <a:cubicBezTo>
                      <a:pt x="36" y="37"/>
                      <a:pt x="37" y="40"/>
                      <a:pt x="37" y="44"/>
                    </a:cubicBezTo>
                    <a:cubicBezTo>
                      <a:pt x="37" y="49"/>
                      <a:pt x="35" y="53"/>
                      <a:pt x="31" y="57"/>
                    </a:cubicBezTo>
                    <a:cubicBezTo>
                      <a:pt x="28" y="60"/>
                      <a:pt x="24" y="62"/>
                      <a:pt x="18" y="62"/>
                    </a:cubicBezTo>
                    <a:cubicBezTo>
                      <a:pt x="17" y="62"/>
                      <a:pt x="15" y="62"/>
                      <a:pt x="14" y="62"/>
                    </a:cubicBezTo>
                    <a:cubicBezTo>
                      <a:pt x="12" y="61"/>
                      <a:pt x="10" y="61"/>
                      <a:pt x="8" y="59"/>
                    </a:cubicBezTo>
                    <a:cubicBezTo>
                      <a:pt x="7" y="59"/>
                      <a:pt x="6" y="59"/>
                      <a:pt x="5" y="59"/>
                    </a:cubicBezTo>
                    <a:cubicBezTo>
                      <a:pt x="4" y="59"/>
                      <a:pt x="4" y="59"/>
                      <a:pt x="3" y="59"/>
                    </a:cubicBezTo>
                    <a:cubicBezTo>
                      <a:pt x="2" y="60"/>
                      <a:pt x="2" y="61"/>
                      <a:pt x="1" y="62"/>
                    </a:cubicBezTo>
                    <a:cubicBezTo>
                      <a:pt x="0" y="62"/>
                      <a:pt x="0" y="62"/>
                      <a:pt x="0" y="62"/>
                    </a:cubicBezTo>
                    <a:cubicBezTo>
                      <a:pt x="0" y="40"/>
                      <a:pt x="0" y="40"/>
                      <a:pt x="0" y="40"/>
                    </a:cubicBezTo>
                    <a:cubicBezTo>
                      <a:pt x="1" y="40"/>
                      <a:pt x="1" y="40"/>
                      <a:pt x="1" y="40"/>
                    </a:cubicBezTo>
                    <a:cubicBezTo>
                      <a:pt x="2" y="46"/>
                      <a:pt x="4" y="51"/>
                      <a:pt x="8" y="54"/>
                    </a:cubicBezTo>
                    <a:cubicBezTo>
                      <a:pt x="11" y="57"/>
                      <a:pt x="14" y="59"/>
                      <a:pt x="18" y="59"/>
                    </a:cubicBezTo>
                    <a:cubicBezTo>
                      <a:pt x="21" y="59"/>
                      <a:pt x="23" y="58"/>
                      <a:pt x="25" y="56"/>
                    </a:cubicBezTo>
                    <a:cubicBezTo>
                      <a:pt x="27" y="55"/>
                      <a:pt x="28" y="53"/>
                      <a:pt x="28" y="50"/>
                    </a:cubicBezTo>
                    <a:cubicBezTo>
                      <a:pt x="28" y="49"/>
                      <a:pt x="27" y="47"/>
                      <a:pt x="27" y="46"/>
                    </a:cubicBezTo>
                    <a:cubicBezTo>
                      <a:pt x="26" y="45"/>
                      <a:pt x="25" y="44"/>
                      <a:pt x="24" y="42"/>
                    </a:cubicBezTo>
                    <a:cubicBezTo>
                      <a:pt x="22" y="41"/>
                      <a:pt x="20" y="40"/>
                      <a:pt x="17" y="38"/>
                    </a:cubicBezTo>
                    <a:cubicBezTo>
                      <a:pt x="12" y="35"/>
                      <a:pt x="8" y="33"/>
                      <a:pt x="6" y="31"/>
                    </a:cubicBezTo>
                    <a:cubicBezTo>
                      <a:pt x="4" y="29"/>
                      <a:pt x="3" y="27"/>
                      <a:pt x="1" y="25"/>
                    </a:cubicBezTo>
                    <a:cubicBezTo>
                      <a:pt x="0" y="22"/>
                      <a:pt x="0" y="20"/>
                      <a:pt x="0" y="17"/>
                    </a:cubicBezTo>
                    <a:cubicBezTo>
                      <a:pt x="0" y="12"/>
                      <a:pt x="1" y="8"/>
                      <a:pt x="4" y="5"/>
                    </a:cubicBezTo>
                    <a:cubicBezTo>
                      <a:pt x="7" y="2"/>
                      <a:pt x="11" y="0"/>
                      <a:pt x="16" y="0"/>
                    </a:cubicBezTo>
                    <a:cubicBezTo>
                      <a:pt x="18" y="0"/>
                      <a:pt x="19" y="0"/>
                      <a:pt x="21" y="1"/>
                    </a:cubicBezTo>
                    <a:cubicBezTo>
                      <a:pt x="22" y="1"/>
                      <a:pt x="24" y="2"/>
                      <a:pt x="25" y="3"/>
                    </a:cubicBezTo>
                    <a:cubicBezTo>
                      <a:pt x="27" y="4"/>
                      <a:pt x="28" y="4"/>
                      <a:pt x="29" y="4"/>
                    </a:cubicBezTo>
                    <a:cubicBezTo>
                      <a:pt x="30" y="4"/>
                      <a:pt x="30" y="4"/>
                      <a:pt x="31" y="3"/>
                    </a:cubicBezTo>
                    <a:cubicBezTo>
                      <a:pt x="31" y="3"/>
                      <a:pt x="31" y="2"/>
                      <a:pt x="32" y="0"/>
                    </a:cubicBezTo>
                    <a:lnTo>
                      <a:pt x="33"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ïsľíḓe">
                <a:extLst>
                  <a:ext uri="{FF2B5EF4-FFF2-40B4-BE49-F238E27FC236}">
                    <a16:creationId xmlns:a16="http://schemas.microsoft.com/office/drawing/2014/main" id="{8BD926EC-652A-4704-8278-F76F675CC987}"/>
                  </a:ext>
                </a:extLst>
              </p:cNvPr>
              <p:cNvSpPr/>
              <p:nvPr/>
            </p:nvSpPr>
            <p:spPr bwMode="auto">
              <a:xfrm>
                <a:off x="5894388" y="3802063"/>
                <a:ext cx="103188" cy="142875"/>
              </a:xfrm>
              <a:custGeom>
                <a:avLst/>
                <a:gdLst>
                  <a:gd name="T0" fmla="*/ 29 w 31"/>
                  <a:gd name="T1" fmla="*/ 31 h 43"/>
                  <a:gd name="T2" fmla="*/ 31 w 31"/>
                  <a:gd name="T3" fmla="*/ 32 h 43"/>
                  <a:gd name="T4" fmla="*/ 24 w 31"/>
                  <a:gd name="T5" fmla="*/ 40 h 43"/>
                  <a:gd name="T6" fmla="*/ 16 w 31"/>
                  <a:gd name="T7" fmla="*/ 43 h 43"/>
                  <a:gd name="T8" fmla="*/ 5 w 31"/>
                  <a:gd name="T9" fmla="*/ 37 h 43"/>
                  <a:gd name="T10" fmla="*/ 0 w 31"/>
                  <a:gd name="T11" fmla="*/ 22 h 43"/>
                  <a:gd name="T12" fmla="*/ 4 w 31"/>
                  <a:gd name="T13" fmla="*/ 7 h 43"/>
                  <a:gd name="T14" fmla="*/ 17 w 31"/>
                  <a:gd name="T15" fmla="*/ 0 h 43"/>
                  <a:gd name="T16" fmla="*/ 26 w 31"/>
                  <a:gd name="T17" fmla="*/ 3 h 43"/>
                  <a:gd name="T18" fmla="*/ 30 w 31"/>
                  <a:gd name="T19" fmla="*/ 10 h 43"/>
                  <a:gd name="T20" fmla="*/ 28 w 31"/>
                  <a:gd name="T21" fmla="*/ 14 h 43"/>
                  <a:gd name="T22" fmla="*/ 25 w 31"/>
                  <a:gd name="T23" fmla="*/ 15 h 43"/>
                  <a:gd name="T24" fmla="*/ 21 w 31"/>
                  <a:gd name="T25" fmla="*/ 14 h 43"/>
                  <a:gd name="T26" fmla="*/ 19 w 31"/>
                  <a:gd name="T27" fmla="*/ 8 h 43"/>
                  <a:gd name="T28" fmla="*/ 18 w 31"/>
                  <a:gd name="T29" fmla="*/ 4 h 43"/>
                  <a:gd name="T30" fmla="*/ 16 w 31"/>
                  <a:gd name="T31" fmla="*/ 3 h 43"/>
                  <a:gd name="T32" fmla="*/ 13 w 31"/>
                  <a:gd name="T33" fmla="*/ 5 h 43"/>
                  <a:gd name="T34" fmla="*/ 11 w 31"/>
                  <a:gd name="T35" fmla="*/ 15 h 43"/>
                  <a:gd name="T36" fmla="*/ 12 w 31"/>
                  <a:gd name="T37" fmla="*/ 26 h 43"/>
                  <a:gd name="T38" fmla="*/ 17 w 31"/>
                  <a:gd name="T39" fmla="*/ 34 h 43"/>
                  <a:gd name="T40" fmla="*/ 22 w 31"/>
                  <a:gd name="T41" fmla="*/ 36 h 43"/>
                  <a:gd name="T42" fmla="*/ 25 w 31"/>
                  <a:gd name="T43" fmla="*/ 35 h 43"/>
                  <a:gd name="T44" fmla="*/ 29 w 31"/>
                  <a:gd name="T45"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43">
                    <a:moveTo>
                      <a:pt x="29" y="31"/>
                    </a:moveTo>
                    <a:cubicBezTo>
                      <a:pt x="31" y="32"/>
                      <a:pt x="31" y="32"/>
                      <a:pt x="31" y="32"/>
                    </a:cubicBezTo>
                    <a:cubicBezTo>
                      <a:pt x="29" y="36"/>
                      <a:pt x="27" y="39"/>
                      <a:pt x="24" y="40"/>
                    </a:cubicBezTo>
                    <a:cubicBezTo>
                      <a:pt x="22" y="42"/>
                      <a:pt x="19" y="43"/>
                      <a:pt x="16" y="43"/>
                    </a:cubicBezTo>
                    <a:cubicBezTo>
                      <a:pt x="11" y="43"/>
                      <a:pt x="7" y="41"/>
                      <a:pt x="5" y="37"/>
                    </a:cubicBezTo>
                    <a:cubicBezTo>
                      <a:pt x="2" y="33"/>
                      <a:pt x="0" y="28"/>
                      <a:pt x="0" y="22"/>
                    </a:cubicBezTo>
                    <a:cubicBezTo>
                      <a:pt x="0" y="16"/>
                      <a:pt x="2" y="12"/>
                      <a:pt x="4" y="7"/>
                    </a:cubicBezTo>
                    <a:cubicBezTo>
                      <a:pt x="7" y="2"/>
                      <a:pt x="12" y="0"/>
                      <a:pt x="17" y="0"/>
                    </a:cubicBezTo>
                    <a:cubicBezTo>
                      <a:pt x="21" y="0"/>
                      <a:pt x="24" y="1"/>
                      <a:pt x="26" y="3"/>
                    </a:cubicBezTo>
                    <a:cubicBezTo>
                      <a:pt x="28" y="5"/>
                      <a:pt x="30" y="7"/>
                      <a:pt x="30" y="10"/>
                    </a:cubicBezTo>
                    <a:cubicBezTo>
                      <a:pt x="30" y="12"/>
                      <a:pt x="29" y="13"/>
                      <a:pt x="28" y="14"/>
                    </a:cubicBezTo>
                    <a:cubicBezTo>
                      <a:pt x="27" y="15"/>
                      <a:pt x="26" y="15"/>
                      <a:pt x="25" y="15"/>
                    </a:cubicBezTo>
                    <a:cubicBezTo>
                      <a:pt x="23" y="15"/>
                      <a:pt x="22" y="15"/>
                      <a:pt x="21" y="14"/>
                    </a:cubicBezTo>
                    <a:cubicBezTo>
                      <a:pt x="20" y="13"/>
                      <a:pt x="19" y="11"/>
                      <a:pt x="19" y="8"/>
                    </a:cubicBezTo>
                    <a:cubicBezTo>
                      <a:pt x="19" y="6"/>
                      <a:pt x="19" y="4"/>
                      <a:pt x="18" y="4"/>
                    </a:cubicBezTo>
                    <a:cubicBezTo>
                      <a:pt x="17" y="3"/>
                      <a:pt x="17" y="3"/>
                      <a:pt x="16" y="3"/>
                    </a:cubicBezTo>
                    <a:cubicBezTo>
                      <a:pt x="15" y="3"/>
                      <a:pt x="14" y="3"/>
                      <a:pt x="13" y="5"/>
                    </a:cubicBezTo>
                    <a:cubicBezTo>
                      <a:pt x="11" y="7"/>
                      <a:pt x="11" y="11"/>
                      <a:pt x="11" y="15"/>
                    </a:cubicBezTo>
                    <a:cubicBezTo>
                      <a:pt x="11" y="19"/>
                      <a:pt x="11" y="23"/>
                      <a:pt x="12" y="26"/>
                    </a:cubicBezTo>
                    <a:cubicBezTo>
                      <a:pt x="13" y="30"/>
                      <a:pt x="15" y="32"/>
                      <a:pt x="17" y="34"/>
                    </a:cubicBezTo>
                    <a:cubicBezTo>
                      <a:pt x="18" y="35"/>
                      <a:pt x="20" y="36"/>
                      <a:pt x="22" y="36"/>
                    </a:cubicBezTo>
                    <a:cubicBezTo>
                      <a:pt x="23" y="36"/>
                      <a:pt x="24" y="36"/>
                      <a:pt x="25" y="35"/>
                    </a:cubicBezTo>
                    <a:cubicBezTo>
                      <a:pt x="27" y="34"/>
                      <a:pt x="28" y="33"/>
                      <a:pt x="29" y="31"/>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i$ļïḑê">
                <a:extLst>
                  <a:ext uri="{FF2B5EF4-FFF2-40B4-BE49-F238E27FC236}">
                    <a16:creationId xmlns:a16="http://schemas.microsoft.com/office/drawing/2014/main" id="{69777A7D-66C2-496A-81F9-C9848412BBEC}"/>
                  </a:ext>
                </a:extLst>
              </p:cNvPr>
              <p:cNvSpPr/>
              <p:nvPr/>
            </p:nvSpPr>
            <p:spPr bwMode="auto">
              <a:xfrm>
                <a:off x="6016625" y="3738563"/>
                <a:ext cx="63500" cy="203200"/>
              </a:xfrm>
              <a:custGeom>
                <a:avLst/>
                <a:gdLst>
                  <a:gd name="T0" fmla="*/ 9 w 19"/>
                  <a:gd name="T1" fmla="*/ 0 h 61"/>
                  <a:gd name="T2" fmla="*/ 14 w 19"/>
                  <a:gd name="T3" fmla="*/ 2 h 61"/>
                  <a:gd name="T4" fmla="*/ 15 w 19"/>
                  <a:gd name="T5" fmla="*/ 7 h 61"/>
                  <a:gd name="T6" fmla="*/ 14 w 19"/>
                  <a:gd name="T7" fmla="*/ 12 h 61"/>
                  <a:gd name="T8" fmla="*/ 9 w 19"/>
                  <a:gd name="T9" fmla="*/ 14 h 61"/>
                  <a:gd name="T10" fmla="*/ 5 w 19"/>
                  <a:gd name="T11" fmla="*/ 12 h 61"/>
                  <a:gd name="T12" fmla="*/ 3 w 19"/>
                  <a:gd name="T13" fmla="*/ 7 h 61"/>
                  <a:gd name="T14" fmla="*/ 5 w 19"/>
                  <a:gd name="T15" fmla="*/ 2 h 61"/>
                  <a:gd name="T16" fmla="*/ 9 w 19"/>
                  <a:gd name="T17" fmla="*/ 0 h 61"/>
                  <a:gd name="T18" fmla="*/ 15 w 19"/>
                  <a:gd name="T19" fmla="*/ 20 h 61"/>
                  <a:gd name="T20" fmla="*/ 15 w 19"/>
                  <a:gd name="T21" fmla="*/ 52 h 61"/>
                  <a:gd name="T22" fmla="*/ 16 w 19"/>
                  <a:gd name="T23" fmla="*/ 58 h 61"/>
                  <a:gd name="T24" fmla="*/ 19 w 19"/>
                  <a:gd name="T25" fmla="*/ 59 h 61"/>
                  <a:gd name="T26" fmla="*/ 19 w 19"/>
                  <a:gd name="T27" fmla="*/ 61 h 61"/>
                  <a:gd name="T28" fmla="*/ 0 w 19"/>
                  <a:gd name="T29" fmla="*/ 61 h 61"/>
                  <a:gd name="T30" fmla="*/ 0 w 19"/>
                  <a:gd name="T31" fmla="*/ 59 h 61"/>
                  <a:gd name="T32" fmla="*/ 3 w 19"/>
                  <a:gd name="T33" fmla="*/ 58 h 61"/>
                  <a:gd name="T34" fmla="*/ 4 w 19"/>
                  <a:gd name="T35" fmla="*/ 52 h 61"/>
                  <a:gd name="T36" fmla="*/ 4 w 19"/>
                  <a:gd name="T37" fmla="*/ 28 h 61"/>
                  <a:gd name="T38" fmla="*/ 3 w 19"/>
                  <a:gd name="T39" fmla="*/ 23 h 61"/>
                  <a:gd name="T40" fmla="*/ 0 w 19"/>
                  <a:gd name="T41" fmla="*/ 21 h 61"/>
                  <a:gd name="T42" fmla="*/ 0 w 19"/>
                  <a:gd name="T43" fmla="*/ 20 h 61"/>
                  <a:gd name="T44" fmla="*/ 15 w 19"/>
                  <a:gd name="T45" fmla="*/ 2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61">
                    <a:moveTo>
                      <a:pt x="9" y="0"/>
                    </a:moveTo>
                    <a:cubicBezTo>
                      <a:pt x="11" y="0"/>
                      <a:pt x="12" y="1"/>
                      <a:pt x="14" y="2"/>
                    </a:cubicBezTo>
                    <a:cubicBezTo>
                      <a:pt x="15" y="3"/>
                      <a:pt x="15" y="5"/>
                      <a:pt x="15" y="7"/>
                    </a:cubicBezTo>
                    <a:cubicBezTo>
                      <a:pt x="15" y="9"/>
                      <a:pt x="15" y="10"/>
                      <a:pt x="14" y="12"/>
                    </a:cubicBezTo>
                    <a:cubicBezTo>
                      <a:pt x="12" y="13"/>
                      <a:pt x="11" y="14"/>
                      <a:pt x="9" y="14"/>
                    </a:cubicBezTo>
                    <a:cubicBezTo>
                      <a:pt x="8" y="14"/>
                      <a:pt x="6" y="13"/>
                      <a:pt x="5" y="12"/>
                    </a:cubicBezTo>
                    <a:cubicBezTo>
                      <a:pt x="4" y="10"/>
                      <a:pt x="3" y="9"/>
                      <a:pt x="3" y="7"/>
                    </a:cubicBezTo>
                    <a:cubicBezTo>
                      <a:pt x="3" y="5"/>
                      <a:pt x="4" y="3"/>
                      <a:pt x="5" y="2"/>
                    </a:cubicBezTo>
                    <a:cubicBezTo>
                      <a:pt x="6" y="1"/>
                      <a:pt x="8" y="0"/>
                      <a:pt x="9" y="0"/>
                    </a:cubicBezTo>
                    <a:close/>
                    <a:moveTo>
                      <a:pt x="15" y="20"/>
                    </a:moveTo>
                    <a:cubicBezTo>
                      <a:pt x="15" y="52"/>
                      <a:pt x="15" y="52"/>
                      <a:pt x="15" y="52"/>
                    </a:cubicBezTo>
                    <a:cubicBezTo>
                      <a:pt x="15" y="55"/>
                      <a:pt x="15" y="57"/>
                      <a:pt x="16" y="58"/>
                    </a:cubicBezTo>
                    <a:cubicBezTo>
                      <a:pt x="16" y="59"/>
                      <a:pt x="17" y="59"/>
                      <a:pt x="19" y="59"/>
                    </a:cubicBezTo>
                    <a:cubicBezTo>
                      <a:pt x="19" y="61"/>
                      <a:pt x="19" y="61"/>
                      <a:pt x="19" y="61"/>
                    </a:cubicBezTo>
                    <a:cubicBezTo>
                      <a:pt x="0" y="61"/>
                      <a:pt x="0" y="61"/>
                      <a:pt x="0" y="61"/>
                    </a:cubicBezTo>
                    <a:cubicBezTo>
                      <a:pt x="0" y="59"/>
                      <a:pt x="0" y="59"/>
                      <a:pt x="0" y="59"/>
                    </a:cubicBezTo>
                    <a:cubicBezTo>
                      <a:pt x="1" y="59"/>
                      <a:pt x="2" y="59"/>
                      <a:pt x="3" y="58"/>
                    </a:cubicBezTo>
                    <a:cubicBezTo>
                      <a:pt x="4" y="57"/>
                      <a:pt x="4" y="55"/>
                      <a:pt x="4" y="52"/>
                    </a:cubicBezTo>
                    <a:cubicBezTo>
                      <a:pt x="4" y="28"/>
                      <a:pt x="4" y="28"/>
                      <a:pt x="4" y="28"/>
                    </a:cubicBezTo>
                    <a:cubicBezTo>
                      <a:pt x="4" y="25"/>
                      <a:pt x="4" y="24"/>
                      <a:pt x="3" y="23"/>
                    </a:cubicBezTo>
                    <a:cubicBezTo>
                      <a:pt x="2" y="22"/>
                      <a:pt x="1" y="22"/>
                      <a:pt x="0" y="21"/>
                    </a:cubicBezTo>
                    <a:cubicBezTo>
                      <a:pt x="0" y="20"/>
                      <a:pt x="0" y="20"/>
                      <a:pt x="0" y="20"/>
                    </a:cubicBezTo>
                    <a:lnTo>
                      <a:pt x="15" y="2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ïşļiḋê">
                <a:extLst>
                  <a:ext uri="{FF2B5EF4-FFF2-40B4-BE49-F238E27FC236}">
                    <a16:creationId xmlns:a16="http://schemas.microsoft.com/office/drawing/2014/main" id="{2002B9DC-D95A-43C6-BAAC-E95C278F0142}"/>
                  </a:ext>
                </a:extLst>
              </p:cNvPr>
              <p:cNvSpPr/>
              <p:nvPr/>
            </p:nvSpPr>
            <p:spPr bwMode="auto">
              <a:xfrm>
                <a:off x="6102350" y="3802063"/>
                <a:ext cx="98425" cy="142875"/>
              </a:xfrm>
              <a:custGeom>
                <a:avLst/>
                <a:gdLst>
                  <a:gd name="T0" fmla="*/ 30 w 30"/>
                  <a:gd name="T1" fmla="*/ 20 h 43"/>
                  <a:gd name="T2" fmla="*/ 10 w 30"/>
                  <a:gd name="T3" fmla="*/ 20 h 43"/>
                  <a:gd name="T4" fmla="*/ 14 w 30"/>
                  <a:gd name="T5" fmla="*/ 33 h 43"/>
                  <a:gd name="T6" fmla="*/ 20 w 30"/>
                  <a:gd name="T7" fmla="*/ 36 h 43"/>
                  <a:gd name="T8" fmla="*/ 24 w 30"/>
                  <a:gd name="T9" fmla="*/ 35 h 43"/>
                  <a:gd name="T10" fmla="*/ 28 w 30"/>
                  <a:gd name="T11" fmla="*/ 30 h 43"/>
                  <a:gd name="T12" fmla="*/ 30 w 30"/>
                  <a:gd name="T13" fmla="*/ 31 h 43"/>
                  <a:gd name="T14" fmla="*/ 23 w 30"/>
                  <a:gd name="T15" fmla="*/ 40 h 43"/>
                  <a:gd name="T16" fmla="*/ 15 w 30"/>
                  <a:gd name="T17" fmla="*/ 43 h 43"/>
                  <a:gd name="T18" fmla="*/ 3 w 30"/>
                  <a:gd name="T19" fmla="*/ 36 h 43"/>
                  <a:gd name="T20" fmla="*/ 0 w 30"/>
                  <a:gd name="T21" fmla="*/ 22 h 43"/>
                  <a:gd name="T22" fmla="*/ 4 w 30"/>
                  <a:gd name="T23" fmla="*/ 6 h 43"/>
                  <a:gd name="T24" fmla="*/ 16 w 30"/>
                  <a:gd name="T25" fmla="*/ 0 h 43"/>
                  <a:gd name="T26" fmla="*/ 25 w 30"/>
                  <a:gd name="T27" fmla="*/ 5 h 43"/>
                  <a:gd name="T28" fmla="*/ 30 w 30"/>
                  <a:gd name="T29" fmla="*/ 20 h 43"/>
                  <a:gd name="T30" fmla="*/ 20 w 30"/>
                  <a:gd name="T31" fmla="*/ 17 h 43"/>
                  <a:gd name="T32" fmla="*/ 20 w 30"/>
                  <a:gd name="T33" fmla="*/ 7 h 43"/>
                  <a:gd name="T34" fmla="*/ 17 w 30"/>
                  <a:gd name="T35" fmla="*/ 3 h 43"/>
                  <a:gd name="T36" fmla="*/ 15 w 30"/>
                  <a:gd name="T37" fmla="*/ 2 h 43"/>
                  <a:gd name="T38" fmla="*/ 12 w 30"/>
                  <a:gd name="T39" fmla="*/ 5 h 43"/>
                  <a:gd name="T40" fmla="*/ 10 w 30"/>
                  <a:gd name="T41" fmla="*/ 15 h 43"/>
                  <a:gd name="T42" fmla="*/ 10 w 30"/>
                  <a:gd name="T43" fmla="*/ 17 h 43"/>
                  <a:gd name="T44" fmla="*/ 20 w 3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30" y="20"/>
                    </a:moveTo>
                    <a:cubicBezTo>
                      <a:pt x="10" y="20"/>
                      <a:pt x="10" y="20"/>
                      <a:pt x="10" y="20"/>
                    </a:cubicBezTo>
                    <a:cubicBezTo>
                      <a:pt x="10" y="25"/>
                      <a:pt x="11" y="30"/>
                      <a:pt x="14" y="33"/>
                    </a:cubicBezTo>
                    <a:cubicBezTo>
                      <a:pt x="16" y="35"/>
                      <a:pt x="18" y="36"/>
                      <a:pt x="20" y="36"/>
                    </a:cubicBezTo>
                    <a:cubicBezTo>
                      <a:pt x="22" y="36"/>
                      <a:pt x="23" y="36"/>
                      <a:pt x="24" y="35"/>
                    </a:cubicBezTo>
                    <a:cubicBezTo>
                      <a:pt x="26" y="34"/>
                      <a:pt x="27" y="32"/>
                      <a:pt x="28" y="30"/>
                    </a:cubicBezTo>
                    <a:cubicBezTo>
                      <a:pt x="30" y="31"/>
                      <a:pt x="30" y="31"/>
                      <a:pt x="30" y="31"/>
                    </a:cubicBezTo>
                    <a:cubicBezTo>
                      <a:pt x="28" y="35"/>
                      <a:pt x="26" y="38"/>
                      <a:pt x="23" y="40"/>
                    </a:cubicBezTo>
                    <a:cubicBezTo>
                      <a:pt x="21" y="42"/>
                      <a:pt x="18" y="43"/>
                      <a:pt x="15" y="43"/>
                    </a:cubicBezTo>
                    <a:cubicBezTo>
                      <a:pt x="10" y="43"/>
                      <a:pt x="6" y="41"/>
                      <a:pt x="3" y="36"/>
                    </a:cubicBezTo>
                    <a:cubicBezTo>
                      <a:pt x="1" y="32"/>
                      <a:pt x="0" y="28"/>
                      <a:pt x="0" y="22"/>
                    </a:cubicBezTo>
                    <a:cubicBezTo>
                      <a:pt x="0" y="15"/>
                      <a:pt x="1" y="10"/>
                      <a:pt x="4" y="6"/>
                    </a:cubicBezTo>
                    <a:cubicBezTo>
                      <a:pt x="8" y="2"/>
                      <a:pt x="12" y="0"/>
                      <a:pt x="16" y="0"/>
                    </a:cubicBezTo>
                    <a:cubicBezTo>
                      <a:pt x="20" y="0"/>
                      <a:pt x="23" y="1"/>
                      <a:pt x="25" y="5"/>
                    </a:cubicBezTo>
                    <a:cubicBezTo>
                      <a:pt x="28" y="8"/>
                      <a:pt x="30" y="13"/>
                      <a:pt x="30" y="20"/>
                    </a:cubicBezTo>
                    <a:close/>
                    <a:moveTo>
                      <a:pt x="20" y="17"/>
                    </a:moveTo>
                    <a:cubicBezTo>
                      <a:pt x="20" y="12"/>
                      <a:pt x="20" y="9"/>
                      <a:pt x="20" y="7"/>
                    </a:cubicBezTo>
                    <a:cubicBezTo>
                      <a:pt x="19" y="5"/>
                      <a:pt x="18" y="4"/>
                      <a:pt x="17" y="3"/>
                    </a:cubicBezTo>
                    <a:cubicBezTo>
                      <a:pt x="17" y="3"/>
                      <a:pt x="16" y="2"/>
                      <a:pt x="15" y="2"/>
                    </a:cubicBezTo>
                    <a:cubicBezTo>
                      <a:pt x="14" y="2"/>
                      <a:pt x="13" y="3"/>
                      <a:pt x="12" y="5"/>
                    </a:cubicBezTo>
                    <a:cubicBezTo>
                      <a:pt x="11" y="7"/>
                      <a:pt x="10" y="11"/>
                      <a:pt x="10" y="15"/>
                    </a:cubicBezTo>
                    <a:cubicBezTo>
                      <a:pt x="10" y="17"/>
                      <a:pt x="10" y="17"/>
                      <a:pt x="10" y="17"/>
                    </a:cubicBezTo>
                    <a:lnTo>
                      <a:pt x="20"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išľïḋé">
                <a:extLst>
                  <a:ext uri="{FF2B5EF4-FFF2-40B4-BE49-F238E27FC236}">
                    <a16:creationId xmlns:a16="http://schemas.microsoft.com/office/drawing/2014/main" id="{70E1BAD8-9B52-464E-A32F-EEC6D478FA2C}"/>
                  </a:ext>
                </a:extLst>
              </p:cNvPr>
              <p:cNvSpPr/>
              <p:nvPr/>
            </p:nvSpPr>
            <p:spPr bwMode="auto">
              <a:xfrm>
                <a:off x="6224588" y="3802063"/>
                <a:ext cx="128588" cy="139700"/>
              </a:xfrm>
              <a:custGeom>
                <a:avLst/>
                <a:gdLst>
                  <a:gd name="T0" fmla="*/ 15 w 39"/>
                  <a:gd name="T1" fmla="*/ 1 h 42"/>
                  <a:gd name="T2" fmla="*/ 15 w 39"/>
                  <a:gd name="T3" fmla="*/ 6 h 42"/>
                  <a:gd name="T4" fmla="*/ 20 w 39"/>
                  <a:gd name="T5" fmla="*/ 1 h 42"/>
                  <a:gd name="T6" fmla="*/ 25 w 39"/>
                  <a:gd name="T7" fmla="*/ 0 h 42"/>
                  <a:gd name="T8" fmla="*/ 31 w 39"/>
                  <a:gd name="T9" fmla="*/ 2 h 42"/>
                  <a:gd name="T10" fmla="*/ 34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1 w 39"/>
                  <a:gd name="T23" fmla="*/ 42 h 42"/>
                  <a:gd name="T24" fmla="*/ 21 w 39"/>
                  <a:gd name="T25" fmla="*/ 40 h 42"/>
                  <a:gd name="T26" fmla="*/ 24 w 39"/>
                  <a:gd name="T27" fmla="*/ 38 h 42"/>
                  <a:gd name="T28" fmla="*/ 24 w 39"/>
                  <a:gd name="T29" fmla="*/ 33 h 42"/>
                  <a:gd name="T30" fmla="*/ 24 w 39"/>
                  <a:gd name="T31" fmla="*/ 15 h 42"/>
                  <a:gd name="T32" fmla="*/ 24 w 39"/>
                  <a:gd name="T33" fmla="*/ 8 h 42"/>
                  <a:gd name="T34" fmla="*/ 23 w 39"/>
                  <a:gd name="T35" fmla="*/ 6 h 42"/>
                  <a:gd name="T36" fmla="*/ 21 w 39"/>
                  <a:gd name="T37" fmla="*/ 6 h 42"/>
                  <a:gd name="T38" fmla="*/ 15 w 39"/>
                  <a:gd name="T39" fmla="*/ 11 h 42"/>
                  <a:gd name="T40" fmla="*/ 15 w 39"/>
                  <a:gd name="T41" fmla="*/ 33 h 42"/>
                  <a:gd name="T42" fmla="*/ 15 w 39"/>
                  <a:gd name="T43" fmla="*/ 39 h 42"/>
                  <a:gd name="T44" fmla="*/ 18 w 39"/>
                  <a:gd name="T45" fmla="*/ 40 h 42"/>
                  <a:gd name="T46" fmla="*/ 18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5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5" y="1"/>
                    </a:moveTo>
                    <a:cubicBezTo>
                      <a:pt x="15" y="6"/>
                      <a:pt x="15" y="6"/>
                      <a:pt x="15" y="6"/>
                    </a:cubicBezTo>
                    <a:cubicBezTo>
                      <a:pt x="16" y="4"/>
                      <a:pt x="18" y="2"/>
                      <a:pt x="20" y="1"/>
                    </a:cubicBezTo>
                    <a:cubicBezTo>
                      <a:pt x="22" y="0"/>
                      <a:pt x="24" y="0"/>
                      <a:pt x="25" y="0"/>
                    </a:cubicBezTo>
                    <a:cubicBezTo>
                      <a:pt x="28" y="0"/>
                      <a:pt x="30" y="0"/>
                      <a:pt x="31" y="2"/>
                    </a:cubicBezTo>
                    <a:cubicBezTo>
                      <a:pt x="33" y="3"/>
                      <a:pt x="34" y="5"/>
                      <a:pt x="34" y="7"/>
                    </a:cubicBezTo>
                    <a:cubicBezTo>
                      <a:pt x="35" y="9"/>
                      <a:pt x="35" y="12"/>
                      <a:pt x="35" y="17"/>
                    </a:cubicBezTo>
                    <a:cubicBezTo>
                      <a:pt x="35" y="33"/>
                      <a:pt x="35" y="33"/>
                      <a:pt x="35" y="33"/>
                    </a:cubicBezTo>
                    <a:cubicBezTo>
                      <a:pt x="35" y="36"/>
                      <a:pt x="35" y="38"/>
                      <a:pt x="36" y="39"/>
                    </a:cubicBezTo>
                    <a:cubicBezTo>
                      <a:pt x="36" y="40"/>
                      <a:pt x="37" y="40"/>
                      <a:pt x="39" y="40"/>
                    </a:cubicBezTo>
                    <a:cubicBezTo>
                      <a:pt x="39" y="42"/>
                      <a:pt x="39" y="42"/>
                      <a:pt x="39" y="42"/>
                    </a:cubicBezTo>
                    <a:cubicBezTo>
                      <a:pt x="21" y="42"/>
                      <a:pt x="21" y="42"/>
                      <a:pt x="21" y="42"/>
                    </a:cubicBezTo>
                    <a:cubicBezTo>
                      <a:pt x="21" y="40"/>
                      <a:pt x="21" y="40"/>
                      <a:pt x="21" y="40"/>
                    </a:cubicBezTo>
                    <a:cubicBezTo>
                      <a:pt x="22" y="40"/>
                      <a:pt x="23" y="39"/>
                      <a:pt x="24" y="38"/>
                    </a:cubicBezTo>
                    <a:cubicBezTo>
                      <a:pt x="24" y="38"/>
                      <a:pt x="24" y="36"/>
                      <a:pt x="24" y="33"/>
                    </a:cubicBezTo>
                    <a:cubicBezTo>
                      <a:pt x="24" y="15"/>
                      <a:pt x="24" y="15"/>
                      <a:pt x="24" y="15"/>
                    </a:cubicBezTo>
                    <a:cubicBezTo>
                      <a:pt x="24" y="11"/>
                      <a:pt x="24" y="9"/>
                      <a:pt x="24" y="8"/>
                    </a:cubicBezTo>
                    <a:cubicBezTo>
                      <a:pt x="24" y="7"/>
                      <a:pt x="23" y="7"/>
                      <a:pt x="23" y="6"/>
                    </a:cubicBezTo>
                    <a:cubicBezTo>
                      <a:pt x="22" y="6"/>
                      <a:pt x="22" y="6"/>
                      <a:pt x="21" y="6"/>
                    </a:cubicBezTo>
                    <a:cubicBezTo>
                      <a:pt x="19" y="6"/>
                      <a:pt x="17" y="7"/>
                      <a:pt x="15" y="11"/>
                    </a:cubicBezTo>
                    <a:cubicBezTo>
                      <a:pt x="15" y="33"/>
                      <a:pt x="15" y="33"/>
                      <a:pt x="15" y="33"/>
                    </a:cubicBezTo>
                    <a:cubicBezTo>
                      <a:pt x="15" y="36"/>
                      <a:pt x="15" y="38"/>
                      <a:pt x="15" y="39"/>
                    </a:cubicBezTo>
                    <a:cubicBezTo>
                      <a:pt x="16" y="40"/>
                      <a:pt x="17" y="40"/>
                      <a:pt x="18" y="40"/>
                    </a:cubicBezTo>
                    <a:cubicBezTo>
                      <a:pt x="18" y="42"/>
                      <a:pt x="18" y="42"/>
                      <a:pt x="18" y="42"/>
                    </a:cubicBezTo>
                    <a:cubicBezTo>
                      <a:pt x="0" y="42"/>
                      <a:pt x="0" y="42"/>
                      <a:pt x="0" y="42"/>
                    </a:cubicBezTo>
                    <a:cubicBezTo>
                      <a:pt x="0" y="40"/>
                      <a:pt x="0" y="40"/>
                      <a:pt x="0" y="40"/>
                    </a:cubicBezTo>
                    <a:cubicBezTo>
                      <a:pt x="1" y="40"/>
                      <a:pt x="2" y="39"/>
                      <a:pt x="3" y="39"/>
                    </a:cubicBezTo>
                    <a:cubicBezTo>
                      <a:pt x="4" y="38"/>
                      <a:pt x="4" y="36"/>
                      <a:pt x="4" y="33"/>
                    </a:cubicBezTo>
                    <a:cubicBezTo>
                      <a:pt x="4" y="10"/>
                      <a:pt x="4" y="10"/>
                      <a:pt x="4" y="10"/>
                    </a:cubicBezTo>
                    <a:cubicBezTo>
                      <a:pt x="4" y="7"/>
                      <a:pt x="4" y="5"/>
                      <a:pt x="3" y="4"/>
                    </a:cubicBezTo>
                    <a:cubicBezTo>
                      <a:pt x="3" y="3"/>
                      <a:pt x="1"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ïşliďe">
                <a:extLst>
                  <a:ext uri="{FF2B5EF4-FFF2-40B4-BE49-F238E27FC236}">
                    <a16:creationId xmlns:a16="http://schemas.microsoft.com/office/drawing/2014/main" id="{D719C89E-DEB7-4696-9B90-0E09624FDEB2}"/>
                  </a:ext>
                </a:extLst>
              </p:cNvPr>
              <p:cNvSpPr/>
              <p:nvPr/>
            </p:nvSpPr>
            <p:spPr bwMode="auto">
              <a:xfrm>
                <a:off x="6380163" y="3802063"/>
                <a:ext cx="98425" cy="142875"/>
              </a:xfrm>
              <a:custGeom>
                <a:avLst/>
                <a:gdLst>
                  <a:gd name="T0" fmla="*/ 29 w 30"/>
                  <a:gd name="T1" fmla="*/ 31 h 43"/>
                  <a:gd name="T2" fmla="*/ 30 w 30"/>
                  <a:gd name="T3" fmla="*/ 32 h 43"/>
                  <a:gd name="T4" fmla="*/ 24 w 30"/>
                  <a:gd name="T5" fmla="*/ 40 h 43"/>
                  <a:gd name="T6" fmla="*/ 16 w 30"/>
                  <a:gd name="T7" fmla="*/ 43 h 43"/>
                  <a:gd name="T8" fmla="*/ 4 w 30"/>
                  <a:gd name="T9" fmla="*/ 37 h 43"/>
                  <a:gd name="T10" fmla="*/ 0 w 30"/>
                  <a:gd name="T11" fmla="*/ 22 h 43"/>
                  <a:gd name="T12" fmla="*/ 4 w 30"/>
                  <a:gd name="T13" fmla="*/ 7 h 43"/>
                  <a:gd name="T14" fmla="*/ 17 w 30"/>
                  <a:gd name="T15" fmla="*/ 0 h 43"/>
                  <a:gd name="T16" fmla="*/ 26 w 30"/>
                  <a:gd name="T17" fmla="*/ 3 h 43"/>
                  <a:gd name="T18" fmla="*/ 29 w 30"/>
                  <a:gd name="T19" fmla="*/ 10 h 43"/>
                  <a:gd name="T20" fmla="*/ 28 w 30"/>
                  <a:gd name="T21" fmla="*/ 14 h 43"/>
                  <a:gd name="T22" fmla="*/ 24 w 30"/>
                  <a:gd name="T23" fmla="*/ 15 h 43"/>
                  <a:gd name="T24" fmla="*/ 20 w 30"/>
                  <a:gd name="T25" fmla="*/ 14 h 43"/>
                  <a:gd name="T26" fmla="*/ 19 w 30"/>
                  <a:gd name="T27" fmla="*/ 8 h 43"/>
                  <a:gd name="T28" fmla="*/ 18 w 30"/>
                  <a:gd name="T29" fmla="*/ 4 h 43"/>
                  <a:gd name="T30" fmla="*/ 15 w 30"/>
                  <a:gd name="T31" fmla="*/ 3 h 43"/>
                  <a:gd name="T32" fmla="*/ 12 w 30"/>
                  <a:gd name="T33" fmla="*/ 5 h 43"/>
                  <a:gd name="T34" fmla="*/ 10 w 30"/>
                  <a:gd name="T35" fmla="*/ 15 h 43"/>
                  <a:gd name="T36" fmla="*/ 12 w 30"/>
                  <a:gd name="T37" fmla="*/ 26 h 43"/>
                  <a:gd name="T38" fmla="*/ 16 w 30"/>
                  <a:gd name="T39" fmla="*/ 34 h 43"/>
                  <a:gd name="T40" fmla="*/ 21 w 30"/>
                  <a:gd name="T41" fmla="*/ 36 h 43"/>
                  <a:gd name="T42" fmla="*/ 25 w 30"/>
                  <a:gd name="T43" fmla="*/ 35 h 43"/>
                  <a:gd name="T44" fmla="*/ 29 w 30"/>
                  <a:gd name="T45"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29" y="31"/>
                    </a:moveTo>
                    <a:cubicBezTo>
                      <a:pt x="30" y="32"/>
                      <a:pt x="30" y="32"/>
                      <a:pt x="30" y="32"/>
                    </a:cubicBezTo>
                    <a:cubicBezTo>
                      <a:pt x="28" y="36"/>
                      <a:pt x="26" y="39"/>
                      <a:pt x="24" y="40"/>
                    </a:cubicBezTo>
                    <a:cubicBezTo>
                      <a:pt x="21" y="42"/>
                      <a:pt x="19" y="43"/>
                      <a:pt x="16" y="43"/>
                    </a:cubicBezTo>
                    <a:cubicBezTo>
                      <a:pt x="11" y="43"/>
                      <a:pt x="7" y="41"/>
                      <a:pt x="4" y="37"/>
                    </a:cubicBezTo>
                    <a:cubicBezTo>
                      <a:pt x="1" y="33"/>
                      <a:pt x="0" y="28"/>
                      <a:pt x="0" y="22"/>
                    </a:cubicBezTo>
                    <a:cubicBezTo>
                      <a:pt x="0" y="16"/>
                      <a:pt x="1" y="12"/>
                      <a:pt x="4" y="7"/>
                    </a:cubicBezTo>
                    <a:cubicBezTo>
                      <a:pt x="7" y="2"/>
                      <a:pt x="11" y="0"/>
                      <a:pt x="17" y="0"/>
                    </a:cubicBezTo>
                    <a:cubicBezTo>
                      <a:pt x="21" y="0"/>
                      <a:pt x="24" y="1"/>
                      <a:pt x="26" y="3"/>
                    </a:cubicBezTo>
                    <a:cubicBezTo>
                      <a:pt x="28" y="5"/>
                      <a:pt x="29" y="7"/>
                      <a:pt x="29" y="10"/>
                    </a:cubicBezTo>
                    <a:cubicBezTo>
                      <a:pt x="29" y="12"/>
                      <a:pt x="29" y="13"/>
                      <a:pt x="28" y="14"/>
                    </a:cubicBezTo>
                    <a:cubicBezTo>
                      <a:pt x="27" y="15"/>
                      <a:pt x="26" y="15"/>
                      <a:pt x="24" y="15"/>
                    </a:cubicBezTo>
                    <a:cubicBezTo>
                      <a:pt x="23" y="15"/>
                      <a:pt x="21" y="15"/>
                      <a:pt x="20" y="14"/>
                    </a:cubicBezTo>
                    <a:cubicBezTo>
                      <a:pt x="19" y="13"/>
                      <a:pt x="19" y="11"/>
                      <a:pt x="19" y="8"/>
                    </a:cubicBezTo>
                    <a:cubicBezTo>
                      <a:pt x="19" y="6"/>
                      <a:pt x="18" y="4"/>
                      <a:pt x="18" y="4"/>
                    </a:cubicBezTo>
                    <a:cubicBezTo>
                      <a:pt x="17" y="3"/>
                      <a:pt x="16" y="3"/>
                      <a:pt x="15" y="3"/>
                    </a:cubicBezTo>
                    <a:cubicBezTo>
                      <a:pt x="14" y="3"/>
                      <a:pt x="13" y="3"/>
                      <a:pt x="12" y="5"/>
                    </a:cubicBezTo>
                    <a:cubicBezTo>
                      <a:pt x="11" y="7"/>
                      <a:pt x="10" y="11"/>
                      <a:pt x="10" y="15"/>
                    </a:cubicBezTo>
                    <a:cubicBezTo>
                      <a:pt x="10" y="19"/>
                      <a:pt x="11" y="23"/>
                      <a:pt x="12" y="26"/>
                    </a:cubicBezTo>
                    <a:cubicBezTo>
                      <a:pt x="13" y="30"/>
                      <a:pt x="14" y="32"/>
                      <a:pt x="16" y="34"/>
                    </a:cubicBezTo>
                    <a:cubicBezTo>
                      <a:pt x="18" y="35"/>
                      <a:pt x="19" y="36"/>
                      <a:pt x="21" y="36"/>
                    </a:cubicBezTo>
                    <a:cubicBezTo>
                      <a:pt x="23" y="36"/>
                      <a:pt x="24" y="36"/>
                      <a:pt x="25" y="35"/>
                    </a:cubicBezTo>
                    <a:cubicBezTo>
                      <a:pt x="26" y="34"/>
                      <a:pt x="27" y="33"/>
                      <a:pt x="29" y="31"/>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îŝ1ïḓê">
                <a:extLst>
                  <a:ext uri="{FF2B5EF4-FFF2-40B4-BE49-F238E27FC236}">
                    <a16:creationId xmlns:a16="http://schemas.microsoft.com/office/drawing/2014/main" id="{1852059B-511A-4545-B2FA-04721F08F689}"/>
                  </a:ext>
                </a:extLst>
              </p:cNvPr>
              <p:cNvSpPr/>
              <p:nvPr/>
            </p:nvSpPr>
            <p:spPr bwMode="auto">
              <a:xfrm>
                <a:off x="6505575" y="3802063"/>
                <a:ext cx="98425" cy="142875"/>
              </a:xfrm>
              <a:custGeom>
                <a:avLst/>
                <a:gdLst>
                  <a:gd name="T0" fmla="*/ 30 w 30"/>
                  <a:gd name="T1" fmla="*/ 20 h 43"/>
                  <a:gd name="T2" fmla="*/ 10 w 30"/>
                  <a:gd name="T3" fmla="*/ 20 h 43"/>
                  <a:gd name="T4" fmla="*/ 14 w 30"/>
                  <a:gd name="T5" fmla="*/ 33 h 43"/>
                  <a:gd name="T6" fmla="*/ 20 w 30"/>
                  <a:gd name="T7" fmla="*/ 36 h 43"/>
                  <a:gd name="T8" fmla="*/ 24 w 30"/>
                  <a:gd name="T9" fmla="*/ 35 h 43"/>
                  <a:gd name="T10" fmla="*/ 29 w 30"/>
                  <a:gd name="T11" fmla="*/ 30 h 43"/>
                  <a:gd name="T12" fmla="*/ 30 w 30"/>
                  <a:gd name="T13" fmla="*/ 31 h 43"/>
                  <a:gd name="T14" fmla="*/ 23 w 30"/>
                  <a:gd name="T15" fmla="*/ 40 h 43"/>
                  <a:gd name="T16" fmla="*/ 15 w 30"/>
                  <a:gd name="T17" fmla="*/ 43 h 43"/>
                  <a:gd name="T18" fmla="*/ 3 w 30"/>
                  <a:gd name="T19" fmla="*/ 36 h 43"/>
                  <a:gd name="T20" fmla="*/ 0 w 30"/>
                  <a:gd name="T21" fmla="*/ 22 h 43"/>
                  <a:gd name="T22" fmla="*/ 4 w 30"/>
                  <a:gd name="T23" fmla="*/ 6 h 43"/>
                  <a:gd name="T24" fmla="*/ 16 w 30"/>
                  <a:gd name="T25" fmla="*/ 0 h 43"/>
                  <a:gd name="T26" fmla="*/ 25 w 30"/>
                  <a:gd name="T27" fmla="*/ 5 h 43"/>
                  <a:gd name="T28" fmla="*/ 30 w 30"/>
                  <a:gd name="T29" fmla="*/ 20 h 43"/>
                  <a:gd name="T30" fmla="*/ 20 w 30"/>
                  <a:gd name="T31" fmla="*/ 17 h 43"/>
                  <a:gd name="T32" fmla="*/ 20 w 30"/>
                  <a:gd name="T33" fmla="*/ 7 h 43"/>
                  <a:gd name="T34" fmla="*/ 18 w 30"/>
                  <a:gd name="T35" fmla="*/ 3 h 43"/>
                  <a:gd name="T36" fmla="*/ 15 w 30"/>
                  <a:gd name="T37" fmla="*/ 2 h 43"/>
                  <a:gd name="T38" fmla="*/ 12 w 30"/>
                  <a:gd name="T39" fmla="*/ 5 h 43"/>
                  <a:gd name="T40" fmla="*/ 10 w 30"/>
                  <a:gd name="T41" fmla="*/ 15 h 43"/>
                  <a:gd name="T42" fmla="*/ 10 w 30"/>
                  <a:gd name="T43" fmla="*/ 17 h 43"/>
                  <a:gd name="T44" fmla="*/ 20 w 3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30" y="20"/>
                    </a:moveTo>
                    <a:cubicBezTo>
                      <a:pt x="10" y="20"/>
                      <a:pt x="10" y="20"/>
                      <a:pt x="10" y="20"/>
                    </a:cubicBezTo>
                    <a:cubicBezTo>
                      <a:pt x="10" y="25"/>
                      <a:pt x="11" y="30"/>
                      <a:pt x="14" y="33"/>
                    </a:cubicBezTo>
                    <a:cubicBezTo>
                      <a:pt x="16" y="35"/>
                      <a:pt x="18" y="36"/>
                      <a:pt x="20" y="36"/>
                    </a:cubicBezTo>
                    <a:cubicBezTo>
                      <a:pt x="22" y="36"/>
                      <a:pt x="23" y="36"/>
                      <a:pt x="24" y="35"/>
                    </a:cubicBezTo>
                    <a:cubicBezTo>
                      <a:pt x="26" y="34"/>
                      <a:pt x="27" y="32"/>
                      <a:pt x="29" y="30"/>
                    </a:cubicBezTo>
                    <a:cubicBezTo>
                      <a:pt x="30" y="31"/>
                      <a:pt x="30" y="31"/>
                      <a:pt x="30" y="31"/>
                    </a:cubicBezTo>
                    <a:cubicBezTo>
                      <a:pt x="28" y="35"/>
                      <a:pt x="26" y="38"/>
                      <a:pt x="23" y="40"/>
                    </a:cubicBezTo>
                    <a:cubicBezTo>
                      <a:pt x="21" y="42"/>
                      <a:pt x="18" y="43"/>
                      <a:pt x="15" y="43"/>
                    </a:cubicBezTo>
                    <a:cubicBezTo>
                      <a:pt x="10" y="43"/>
                      <a:pt x="6" y="41"/>
                      <a:pt x="3" y="36"/>
                    </a:cubicBezTo>
                    <a:cubicBezTo>
                      <a:pt x="1" y="32"/>
                      <a:pt x="0" y="28"/>
                      <a:pt x="0" y="22"/>
                    </a:cubicBezTo>
                    <a:cubicBezTo>
                      <a:pt x="0" y="15"/>
                      <a:pt x="1" y="10"/>
                      <a:pt x="4" y="6"/>
                    </a:cubicBezTo>
                    <a:cubicBezTo>
                      <a:pt x="8" y="2"/>
                      <a:pt x="12" y="0"/>
                      <a:pt x="16" y="0"/>
                    </a:cubicBezTo>
                    <a:cubicBezTo>
                      <a:pt x="20" y="0"/>
                      <a:pt x="23" y="1"/>
                      <a:pt x="25" y="5"/>
                    </a:cubicBezTo>
                    <a:cubicBezTo>
                      <a:pt x="28" y="8"/>
                      <a:pt x="30" y="13"/>
                      <a:pt x="30" y="20"/>
                    </a:cubicBezTo>
                    <a:close/>
                    <a:moveTo>
                      <a:pt x="20" y="17"/>
                    </a:moveTo>
                    <a:cubicBezTo>
                      <a:pt x="20" y="12"/>
                      <a:pt x="20" y="9"/>
                      <a:pt x="20" y="7"/>
                    </a:cubicBezTo>
                    <a:cubicBezTo>
                      <a:pt x="19" y="5"/>
                      <a:pt x="18" y="4"/>
                      <a:pt x="18" y="3"/>
                    </a:cubicBezTo>
                    <a:cubicBezTo>
                      <a:pt x="17" y="3"/>
                      <a:pt x="16" y="2"/>
                      <a:pt x="15" y="2"/>
                    </a:cubicBezTo>
                    <a:cubicBezTo>
                      <a:pt x="14" y="2"/>
                      <a:pt x="13" y="3"/>
                      <a:pt x="12" y="5"/>
                    </a:cubicBezTo>
                    <a:cubicBezTo>
                      <a:pt x="11" y="7"/>
                      <a:pt x="10" y="11"/>
                      <a:pt x="10" y="15"/>
                    </a:cubicBezTo>
                    <a:cubicBezTo>
                      <a:pt x="10" y="17"/>
                      <a:pt x="10" y="17"/>
                      <a:pt x="10" y="17"/>
                    </a:cubicBezTo>
                    <a:lnTo>
                      <a:pt x="20"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ísḻíḑè">
                <a:extLst>
                  <a:ext uri="{FF2B5EF4-FFF2-40B4-BE49-F238E27FC236}">
                    <a16:creationId xmlns:a16="http://schemas.microsoft.com/office/drawing/2014/main" id="{6230A82A-FDC0-4B24-BF63-0D5E3A0158F2}"/>
                  </a:ext>
                </a:extLst>
              </p:cNvPr>
              <p:cNvSpPr/>
              <p:nvPr/>
            </p:nvSpPr>
            <p:spPr bwMode="auto">
              <a:xfrm>
                <a:off x="6683375" y="3802063"/>
                <a:ext cx="111125" cy="139700"/>
              </a:xfrm>
              <a:custGeom>
                <a:avLst/>
                <a:gdLst>
                  <a:gd name="T0" fmla="*/ 19 w 34"/>
                  <a:gd name="T1" fmla="*/ 36 h 42"/>
                  <a:gd name="T2" fmla="*/ 7 w 34"/>
                  <a:gd name="T3" fmla="*/ 42 h 42"/>
                  <a:gd name="T4" fmla="*/ 2 w 34"/>
                  <a:gd name="T5" fmla="*/ 40 h 42"/>
                  <a:gd name="T6" fmla="*/ 0 w 34"/>
                  <a:gd name="T7" fmla="*/ 34 h 42"/>
                  <a:gd name="T8" fmla="*/ 3 w 34"/>
                  <a:gd name="T9" fmla="*/ 26 h 42"/>
                  <a:gd name="T10" fmla="*/ 19 w 34"/>
                  <a:gd name="T11" fmla="*/ 16 h 42"/>
                  <a:gd name="T12" fmla="*/ 19 w 34"/>
                  <a:gd name="T13" fmla="*/ 12 h 42"/>
                  <a:gd name="T14" fmla="*/ 18 w 34"/>
                  <a:gd name="T15" fmla="*/ 6 h 42"/>
                  <a:gd name="T16" fmla="*/ 17 w 34"/>
                  <a:gd name="T17" fmla="*/ 4 h 42"/>
                  <a:gd name="T18" fmla="*/ 14 w 34"/>
                  <a:gd name="T19" fmla="*/ 3 h 42"/>
                  <a:gd name="T20" fmla="*/ 10 w 34"/>
                  <a:gd name="T21" fmla="*/ 4 h 42"/>
                  <a:gd name="T22" fmla="*/ 9 w 34"/>
                  <a:gd name="T23" fmla="*/ 6 h 42"/>
                  <a:gd name="T24" fmla="*/ 10 w 34"/>
                  <a:gd name="T25" fmla="*/ 8 h 42"/>
                  <a:gd name="T26" fmla="*/ 11 w 34"/>
                  <a:gd name="T27" fmla="*/ 12 h 42"/>
                  <a:gd name="T28" fmla="*/ 10 w 34"/>
                  <a:gd name="T29" fmla="*/ 16 h 42"/>
                  <a:gd name="T30" fmla="*/ 6 w 34"/>
                  <a:gd name="T31" fmla="*/ 17 h 42"/>
                  <a:gd name="T32" fmla="*/ 2 w 34"/>
                  <a:gd name="T33" fmla="*/ 15 h 42"/>
                  <a:gd name="T34" fmla="*/ 0 w 34"/>
                  <a:gd name="T35" fmla="*/ 12 h 42"/>
                  <a:gd name="T36" fmla="*/ 3 w 34"/>
                  <a:gd name="T37" fmla="*/ 6 h 42"/>
                  <a:gd name="T38" fmla="*/ 9 w 34"/>
                  <a:gd name="T39" fmla="*/ 1 h 42"/>
                  <a:gd name="T40" fmla="*/ 17 w 34"/>
                  <a:gd name="T41" fmla="*/ 0 h 42"/>
                  <a:gd name="T42" fmla="*/ 25 w 34"/>
                  <a:gd name="T43" fmla="*/ 2 h 42"/>
                  <a:gd name="T44" fmla="*/ 29 w 34"/>
                  <a:gd name="T45" fmla="*/ 7 h 42"/>
                  <a:gd name="T46" fmla="*/ 30 w 34"/>
                  <a:gd name="T47" fmla="*/ 16 h 42"/>
                  <a:gd name="T48" fmla="*/ 30 w 34"/>
                  <a:gd name="T49" fmla="*/ 32 h 42"/>
                  <a:gd name="T50" fmla="*/ 30 w 34"/>
                  <a:gd name="T51" fmla="*/ 35 h 42"/>
                  <a:gd name="T52" fmla="*/ 30 w 34"/>
                  <a:gd name="T53" fmla="*/ 36 h 42"/>
                  <a:gd name="T54" fmla="*/ 31 w 34"/>
                  <a:gd name="T55" fmla="*/ 37 h 42"/>
                  <a:gd name="T56" fmla="*/ 33 w 34"/>
                  <a:gd name="T57" fmla="*/ 35 h 42"/>
                  <a:gd name="T58" fmla="*/ 34 w 34"/>
                  <a:gd name="T59" fmla="*/ 36 h 42"/>
                  <a:gd name="T60" fmla="*/ 30 w 34"/>
                  <a:gd name="T61" fmla="*/ 41 h 42"/>
                  <a:gd name="T62" fmla="*/ 26 w 34"/>
                  <a:gd name="T63" fmla="*/ 42 h 42"/>
                  <a:gd name="T64" fmla="*/ 21 w 34"/>
                  <a:gd name="T65" fmla="*/ 41 h 42"/>
                  <a:gd name="T66" fmla="*/ 19 w 34"/>
                  <a:gd name="T67" fmla="*/ 36 h 42"/>
                  <a:gd name="T68" fmla="*/ 19 w 34"/>
                  <a:gd name="T69" fmla="*/ 33 h 42"/>
                  <a:gd name="T70" fmla="*/ 19 w 34"/>
                  <a:gd name="T71" fmla="*/ 19 h 42"/>
                  <a:gd name="T72" fmla="*/ 12 w 34"/>
                  <a:gd name="T73" fmla="*/ 25 h 42"/>
                  <a:gd name="T74" fmla="*/ 10 w 34"/>
                  <a:gd name="T75" fmla="*/ 30 h 42"/>
                  <a:gd name="T76" fmla="*/ 11 w 34"/>
                  <a:gd name="T77" fmla="*/ 34 h 42"/>
                  <a:gd name="T78" fmla="*/ 14 w 34"/>
                  <a:gd name="T79" fmla="*/ 35 h 42"/>
                  <a:gd name="T80" fmla="*/ 19 w 34"/>
                  <a:gd name="T81"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 h="42">
                    <a:moveTo>
                      <a:pt x="19" y="36"/>
                    </a:moveTo>
                    <a:cubicBezTo>
                      <a:pt x="14" y="40"/>
                      <a:pt x="10" y="42"/>
                      <a:pt x="7" y="42"/>
                    </a:cubicBezTo>
                    <a:cubicBezTo>
                      <a:pt x="5" y="42"/>
                      <a:pt x="3" y="42"/>
                      <a:pt x="2" y="40"/>
                    </a:cubicBezTo>
                    <a:cubicBezTo>
                      <a:pt x="0" y="39"/>
                      <a:pt x="0" y="37"/>
                      <a:pt x="0" y="34"/>
                    </a:cubicBezTo>
                    <a:cubicBezTo>
                      <a:pt x="0" y="31"/>
                      <a:pt x="1" y="28"/>
                      <a:pt x="3" y="26"/>
                    </a:cubicBezTo>
                    <a:cubicBezTo>
                      <a:pt x="6" y="23"/>
                      <a:pt x="11" y="20"/>
                      <a:pt x="19" y="16"/>
                    </a:cubicBezTo>
                    <a:cubicBezTo>
                      <a:pt x="19" y="12"/>
                      <a:pt x="19" y="12"/>
                      <a:pt x="19" y="12"/>
                    </a:cubicBezTo>
                    <a:cubicBezTo>
                      <a:pt x="19" y="9"/>
                      <a:pt x="19" y="7"/>
                      <a:pt x="18" y="6"/>
                    </a:cubicBezTo>
                    <a:cubicBezTo>
                      <a:pt x="18" y="5"/>
                      <a:pt x="17" y="4"/>
                      <a:pt x="17" y="4"/>
                    </a:cubicBezTo>
                    <a:cubicBezTo>
                      <a:pt x="16" y="3"/>
                      <a:pt x="15" y="3"/>
                      <a:pt x="14" y="3"/>
                    </a:cubicBezTo>
                    <a:cubicBezTo>
                      <a:pt x="12" y="3"/>
                      <a:pt x="11" y="3"/>
                      <a:pt x="10" y="4"/>
                    </a:cubicBezTo>
                    <a:cubicBezTo>
                      <a:pt x="9" y="5"/>
                      <a:pt x="9" y="5"/>
                      <a:pt x="9" y="6"/>
                    </a:cubicBezTo>
                    <a:cubicBezTo>
                      <a:pt x="9" y="7"/>
                      <a:pt x="9" y="7"/>
                      <a:pt x="10" y="8"/>
                    </a:cubicBezTo>
                    <a:cubicBezTo>
                      <a:pt x="11" y="10"/>
                      <a:pt x="11" y="11"/>
                      <a:pt x="11" y="12"/>
                    </a:cubicBezTo>
                    <a:cubicBezTo>
                      <a:pt x="11" y="13"/>
                      <a:pt x="11" y="15"/>
                      <a:pt x="10" y="16"/>
                    </a:cubicBezTo>
                    <a:cubicBezTo>
                      <a:pt x="9" y="17"/>
                      <a:pt x="8" y="17"/>
                      <a:pt x="6" y="17"/>
                    </a:cubicBezTo>
                    <a:cubicBezTo>
                      <a:pt x="4" y="17"/>
                      <a:pt x="3" y="17"/>
                      <a:pt x="2" y="15"/>
                    </a:cubicBezTo>
                    <a:cubicBezTo>
                      <a:pt x="1" y="14"/>
                      <a:pt x="0" y="13"/>
                      <a:pt x="0" y="12"/>
                    </a:cubicBezTo>
                    <a:cubicBezTo>
                      <a:pt x="0" y="9"/>
                      <a:pt x="1" y="7"/>
                      <a:pt x="3" y="6"/>
                    </a:cubicBezTo>
                    <a:cubicBezTo>
                      <a:pt x="4" y="4"/>
                      <a:pt x="6" y="2"/>
                      <a:pt x="9" y="1"/>
                    </a:cubicBezTo>
                    <a:cubicBezTo>
                      <a:pt x="11" y="0"/>
                      <a:pt x="14" y="0"/>
                      <a:pt x="17" y="0"/>
                    </a:cubicBezTo>
                    <a:cubicBezTo>
                      <a:pt x="20" y="0"/>
                      <a:pt x="23" y="0"/>
                      <a:pt x="25" y="2"/>
                    </a:cubicBezTo>
                    <a:cubicBezTo>
                      <a:pt x="27" y="4"/>
                      <a:pt x="28" y="6"/>
                      <a:pt x="29" y="7"/>
                    </a:cubicBezTo>
                    <a:cubicBezTo>
                      <a:pt x="29" y="9"/>
                      <a:pt x="30" y="11"/>
                      <a:pt x="30" y="16"/>
                    </a:cubicBezTo>
                    <a:cubicBezTo>
                      <a:pt x="30" y="32"/>
                      <a:pt x="30" y="32"/>
                      <a:pt x="30" y="32"/>
                    </a:cubicBezTo>
                    <a:cubicBezTo>
                      <a:pt x="30" y="34"/>
                      <a:pt x="30" y="35"/>
                      <a:pt x="30" y="35"/>
                    </a:cubicBezTo>
                    <a:cubicBezTo>
                      <a:pt x="30" y="36"/>
                      <a:pt x="30" y="36"/>
                      <a:pt x="30" y="36"/>
                    </a:cubicBezTo>
                    <a:cubicBezTo>
                      <a:pt x="31" y="37"/>
                      <a:pt x="31" y="37"/>
                      <a:pt x="31" y="37"/>
                    </a:cubicBezTo>
                    <a:cubicBezTo>
                      <a:pt x="32" y="37"/>
                      <a:pt x="33" y="36"/>
                      <a:pt x="33" y="35"/>
                    </a:cubicBezTo>
                    <a:cubicBezTo>
                      <a:pt x="34" y="36"/>
                      <a:pt x="34" y="36"/>
                      <a:pt x="34" y="36"/>
                    </a:cubicBezTo>
                    <a:cubicBezTo>
                      <a:pt x="33" y="38"/>
                      <a:pt x="32" y="40"/>
                      <a:pt x="30" y="41"/>
                    </a:cubicBezTo>
                    <a:cubicBezTo>
                      <a:pt x="29" y="42"/>
                      <a:pt x="27" y="42"/>
                      <a:pt x="26" y="42"/>
                    </a:cubicBezTo>
                    <a:cubicBezTo>
                      <a:pt x="24" y="42"/>
                      <a:pt x="22" y="42"/>
                      <a:pt x="21" y="41"/>
                    </a:cubicBezTo>
                    <a:cubicBezTo>
                      <a:pt x="20" y="40"/>
                      <a:pt x="19" y="38"/>
                      <a:pt x="19" y="36"/>
                    </a:cubicBezTo>
                    <a:close/>
                    <a:moveTo>
                      <a:pt x="19" y="33"/>
                    </a:moveTo>
                    <a:cubicBezTo>
                      <a:pt x="19" y="19"/>
                      <a:pt x="19" y="19"/>
                      <a:pt x="19" y="19"/>
                    </a:cubicBezTo>
                    <a:cubicBezTo>
                      <a:pt x="16" y="21"/>
                      <a:pt x="13" y="23"/>
                      <a:pt x="12" y="25"/>
                    </a:cubicBezTo>
                    <a:cubicBezTo>
                      <a:pt x="11" y="27"/>
                      <a:pt x="10" y="29"/>
                      <a:pt x="10" y="30"/>
                    </a:cubicBezTo>
                    <a:cubicBezTo>
                      <a:pt x="10" y="32"/>
                      <a:pt x="11" y="33"/>
                      <a:pt x="11" y="34"/>
                    </a:cubicBezTo>
                    <a:cubicBezTo>
                      <a:pt x="12" y="35"/>
                      <a:pt x="13" y="35"/>
                      <a:pt x="14" y="35"/>
                    </a:cubicBezTo>
                    <a:cubicBezTo>
                      <a:pt x="16" y="35"/>
                      <a:pt x="17" y="34"/>
                      <a:pt x="19" y="3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íšľíḋé">
                <a:extLst>
                  <a:ext uri="{FF2B5EF4-FFF2-40B4-BE49-F238E27FC236}">
                    <a16:creationId xmlns:a16="http://schemas.microsoft.com/office/drawing/2014/main" id="{F56576FF-1166-454C-98F6-137A2214428C}"/>
                  </a:ext>
                </a:extLst>
              </p:cNvPr>
              <p:cNvSpPr/>
              <p:nvPr/>
            </p:nvSpPr>
            <p:spPr bwMode="auto">
              <a:xfrm>
                <a:off x="6818313" y="3802063"/>
                <a:ext cx="128588" cy="139700"/>
              </a:xfrm>
              <a:custGeom>
                <a:avLst/>
                <a:gdLst>
                  <a:gd name="T0" fmla="*/ 15 w 39"/>
                  <a:gd name="T1" fmla="*/ 1 h 42"/>
                  <a:gd name="T2" fmla="*/ 15 w 39"/>
                  <a:gd name="T3" fmla="*/ 6 h 42"/>
                  <a:gd name="T4" fmla="*/ 20 w 39"/>
                  <a:gd name="T5" fmla="*/ 1 h 42"/>
                  <a:gd name="T6" fmla="*/ 26 w 39"/>
                  <a:gd name="T7" fmla="*/ 0 h 42"/>
                  <a:gd name="T8" fmla="*/ 31 w 39"/>
                  <a:gd name="T9" fmla="*/ 2 h 42"/>
                  <a:gd name="T10" fmla="*/ 34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1 w 39"/>
                  <a:gd name="T23" fmla="*/ 42 h 42"/>
                  <a:gd name="T24" fmla="*/ 21 w 39"/>
                  <a:gd name="T25" fmla="*/ 40 h 42"/>
                  <a:gd name="T26" fmla="*/ 24 w 39"/>
                  <a:gd name="T27" fmla="*/ 38 h 42"/>
                  <a:gd name="T28" fmla="*/ 24 w 39"/>
                  <a:gd name="T29" fmla="*/ 33 h 42"/>
                  <a:gd name="T30" fmla="*/ 24 w 39"/>
                  <a:gd name="T31" fmla="*/ 15 h 42"/>
                  <a:gd name="T32" fmla="*/ 24 w 39"/>
                  <a:gd name="T33" fmla="*/ 8 h 42"/>
                  <a:gd name="T34" fmla="*/ 23 w 39"/>
                  <a:gd name="T35" fmla="*/ 6 h 42"/>
                  <a:gd name="T36" fmla="*/ 21 w 39"/>
                  <a:gd name="T37" fmla="*/ 6 h 42"/>
                  <a:gd name="T38" fmla="*/ 15 w 39"/>
                  <a:gd name="T39" fmla="*/ 11 h 42"/>
                  <a:gd name="T40" fmla="*/ 15 w 39"/>
                  <a:gd name="T41" fmla="*/ 33 h 42"/>
                  <a:gd name="T42" fmla="*/ 15 w 39"/>
                  <a:gd name="T43" fmla="*/ 39 h 42"/>
                  <a:gd name="T44" fmla="*/ 18 w 39"/>
                  <a:gd name="T45" fmla="*/ 40 h 42"/>
                  <a:gd name="T46" fmla="*/ 18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5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5" y="1"/>
                    </a:moveTo>
                    <a:cubicBezTo>
                      <a:pt x="15" y="6"/>
                      <a:pt x="15" y="6"/>
                      <a:pt x="15" y="6"/>
                    </a:cubicBezTo>
                    <a:cubicBezTo>
                      <a:pt x="17" y="4"/>
                      <a:pt x="18" y="2"/>
                      <a:pt x="20" y="1"/>
                    </a:cubicBezTo>
                    <a:cubicBezTo>
                      <a:pt x="22" y="0"/>
                      <a:pt x="24" y="0"/>
                      <a:pt x="26" y="0"/>
                    </a:cubicBezTo>
                    <a:cubicBezTo>
                      <a:pt x="28" y="0"/>
                      <a:pt x="30" y="0"/>
                      <a:pt x="31" y="2"/>
                    </a:cubicBezTo>
                    <a:cubicBezTo>
                      <a:pt x="33" y="3"/>
                      <a:pt x="34" y="5"/>
                      <a:pt x="34" y="7"/>
                    </a:cubicBezTo>
                    <a:cubicBezTo>
                      <a:pt x="35" y="9"/>
                      <a:pt x="35" y="12"/>
                      <a:pt x="35" y="17"/>
                    </a:cubicBezTo>
                    <a:cubicBezTo>
                      <a:pt x="35" y="33"/>
                      <a:pt x="35" y="33"/>
                      <a:pt x="35" y="33"/>
                    </a:cubicBezTo>
                    <a:cubicBezTo>
                      <a:pt x="35" y="36"/>
                      <a:pt x="35" y="38"/>
                      <a:pt x="36" y="39"/>
                    </a:cubicBezTo>
                    <a:cubicBezTo>
                      <a:pt x="36" y="40"/>
                      <a:pt x="37" y="40"/>
                      <a:pt x="39" y="40"/>
                    </a:cubicBezTo>
                    <a:cubicBezTo>
                      <a:pt x="39" y="42"/>
                      <a:pt x="39" y="42"/>
                      <a:pt x="39" y="42"/>
                    </a:cubicBezTo>
                    <a:cubicBezTo>
                      <a:pt x="21" y="42"/>
                      <a:pt x="21" y="42"/>
                      <a:pt x="21" y="42"/>
                    </a:cubicBezTo>
                    <a:cubicBezTo>
                      <a:pt x="21" y="40"/>
                      <a:pt x="21" y="40"/>
                      <a:pt x="21" y="40"/>
                    </a:cubicBezTo>
                    <a:cubicBezTo>
                      <a:pt x="22" y="40"/>
                      <a:pt x="23" y="39"/>
                      <a:pt x="24" y="38"/>
                    </a:cubicBezTo>
                    <a:cubicBezTo>
                      <a:pt x="24" y="38"/>
                      <a:pt x="24" y="36"/>
                      <a:pt x="24" y="33"/>
                    </a:cubicBezTo>
                    <a:cubicBezTo>
                      <a:pt x="24" y="15"/>
                      <a:pt x="24" y="15"/>
                      <a:pt x="24" y="15"/>
                    </a:cubicBezTo>
                    <a:cubicBezTo>
                      <a:pt x="24" y="11"/>
                      <a:pt x="24" y="9"/>
                      <a:pt x="24" y="8"/>
                    </a:cubicBezTo>
                    <a:cubicBezTo>
                      <a:pt x="24" y="7"/>
                      <a:pt x="23" y="7"/>
                      <a:pt x="23" y="6"/>
                    </a:cubicBezTo>
                    <a:cubicBezTo>
                      <a:pt x="22" y="6"/>
                      <a:pt x="22" y="6"/>
                      <a:pt x="21" y="6"/>
                    </a:cubicBezTo>
                    <a:cubicBezTo>
                      <a:pt x="19" y="6"/>
                      <a:pt x="17" y="7"/>
                      <a:pt x="15" y="11"/>
                    </a:cubicBezTo>
                    <a:cubicBezTo>
                      <a:pt x="15" y="33"/>
                      <a:pt x="15" y="33"/>
                      <a:pt x="15" y="33"/>
                    </a:cubicBezTo>
                    <a:cubicBezTo>
                      <a:pt x="15" y="36"/>
                      <a:pt x="15" y="38"/>
                      <a:pt x="15" y="39"/>
                    </a:cubicBezTo>
                    <a:cubicBezTo>
                      <a:pt x="16" y="40"/>
                      <a:pt x="17" y="40"/>
                      <a:pt x="18" y="40"/>
                    </a:cubicBezTo>
                    <a:cubicBezTo>
                      <a:pt x="18" y="42"/>
                      <a:pt x="18" y="42"/>
                      <a:pt x="18" y="42"/>
                    </a:cubicBezTo>
                    <a:cubicBezTo>
                      <a:pt x="0" y="42"/>
                      <a:pt x="0" y="42"/>
                      <a:pt x="0" y="42"/>
                    </a:cubicBezTo>
                    <a:cubicBezTo>
                      <a:pt x="0" y="40"/>
                      <a:pt x="0" y="40"/>
                      <a:pt x="0" y="40"/>
                    </a:cubicBezTo>
                    <a:cubicBezTo>
                      <a:pt x="1" y="40"/>
                      <a:pt x="3" y="39"/>
                      <a:pt x="3" y="39"/>
                    </a:cubicBezTo>
                    <a:cubicBezTo>
                      <a:pt x="4" y="38"/>
                      <a:pt x="4" y="36"/>
                      <a:pt x="4" y="33"/>
                    </a:cubicBezTo>
                    <a:cubicBezTo>
                      <a:pt x="4" y="10"/>
                      <a:pt x="4" y="10"/>
                      <a:pt x="4" y="10"/>
                    </a:cubicBezTo>
                    <a:cubicBezTo>
                      <a:pt x="4" y="7"/>
                      <a:pt x="4" y="5"/>
                      <a:pt x="3" y="4"/>
                    </a:cubicBezTo>
                    <a:cubicBezTo>
                      <a:pt x="3" y="3"/>
                      <a:pt x="2"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î$ļíḓè">
                <a:extLst>
                  <a:ext uri="{FF2B5EF4-FFF2-40B4-BE49-F238E27FC236}">
                    <a16:creationId xmlns:a16="http://schemas.microsoft.com/office/drawing/2014/main" id="{FFDC6DC6-6E4D-4CF7-8F27-19FBDABF7E81}"/>
                  </a:ext>
                </a:extLst>
              </p:cNvPr>
              <p:cNvSpPr/>
              <p:nvPr/>
            </p:nvSpPr>
            <p:spPr bwMode="auto">
              <a:xfrm>
                <a:off x="6973888" y="3743325"/>
                <a:ext cx="128588" cy="201613"/>
              </a:xfrm>
              <a:custGeom>
                <a:avLst/>
                <a:gdLst>
                  <a:gd name="T0" fmla="*/ 35 w 39"/>
                  <a:gd name="T1" fmla="*/ 0 h 61"/>
                  <a:gd name="T2" fmla="*/ 35 w 39"/>
                  <a:gd name="T3" fmla="*/ 48 h 61"/>
                  <a:gd name="T4" fmla="*/ 35 w 39"/>
                  <a:gd name="T5" fmla="*/ 53 h 61"/>
                  <a:gd name="T6" fmla="*/ 36 w 39"/>
                  <a:gd name="T7" fmla="*/ 55 h 61"/>
                  <a:gd name="T8" fmla="*/ 39 w 39"/>
                  <a:gd name="T9" fmla="*/ 56 h 61"/>
                  <a:gd name="T10" fmla="*/ 39 w 39"/>
                  <a:gd name="T11" fmla="*/ 58 h 61"/>
                  <a:gd name="T12" fmla="*/ 24 w 39"/>
                  <a:gd name="T13" fmla="*/ 61 h 61"/>
                  <a:gd name="T14" fmla="*/ 24 w 39"/>
                  <a:gd name="T15" fmla="*/ 55 h 61"/>
                  <a:gd name="T16" fmla="*/ 19 w 39"/>
                  <a:gd name="T17" fmla="*/ 60 h 61"/>
                  <a:gd name="T18" fmla="*/ 14 w 39"/>
                  <a:gd name="T19" fmla="*/ 61 h 61"/>
                  <a:gd name="T20" fmla="*/ 3 w 39"/>
                  <a:gd name="T21" fmla="*/ 54 h 61"/>
                  <a:gd name="T22" fmla="*/ 0 w 39"/>
                  <a:gd name="T23" fmla="*/ 40 h 61"/>
                  <a:gd name="T24" fmla="*/ 2 w 39"/>
                  <a:gd name="T25" fmla="*/ 28 h 61"/>
                  <a:gd name="T26" fmla="*/ 7 w 39"/>
                  <a:gd name="T27" fmla="*/ 20 h 61"/>
                  <a:gd name="T28" fmla="*/ 15 w 39"/>
                  <a:gd name="T29" fmla="*/ 18 h 61"/>
                  <a:gd name="T30" fmla="*/ 20 w 39"/>
                  <a:gd name="T31" fmla="*/ 19 h 61"/>
                  <a:gd name="T32" fmla="*/ 24 w 39"/>
                  <a:gd name="T33" fmla="*/ 23 h 61"/>
                  <a:gd name="T34" fmla="*/ 24 w 39"/>
                  <a:gd name="T35" fmla="*/ 10 h 61"/>
                  <a:gd name="T36" fmla="*/ 24 w 39"/>
                  <a:gd name="T37" fmla="*/ 5 h 61"/>
                  <a:gd name="T38" fmla="*/ 22 w 39"/>
                  <a:gd name="T39" fmla="*/ 3 h 61"/>
                  <a:gd name="T40" fmla="*/ 19 w 39"/>
                  <a:gd name="T41" fmla="*/ 2 h 61"/>
                  <a:gd name="T42" fmla="*/ 19 w 39"/>
                  <a:gd name="T43" fmla="*/ 0 h 61"/>
                  <a:gd name="T44" fmla="*/ 35 w 39"/>
                  <a:gd name="T45" fmla="*/ 0 h 61"/>
                  <a:gd name="T46" fmla="*/ 24 w 39"/>
                  <a:gd name="T47" fmla="*/ 28 h 61"/>
                  <a:gd name="T48" fmla="*/ 17 w 39"/>
                  <a:gd name="T49" fmla="*/ 22 h 61"/>
                  <a:gd name="T50" fmla="*/ 14 w 39"/>
                  <a:gd name="T51" fmla="*/ 23 h 61"/>
                  <a:gd name="T52" fmla="*/ 12 w 39"/>
                  <a:gd name="T53" fmla="*/ 28 h 61"/>
                  <a:gd name="T54" fmla="*/ 11 w 39"/>
                  <a:gd name="T55" fmla="*/ 38 h 61"/>
                  <a:gd name="T56" fmla="*/ 12 w 39"/>
                  <a:gd name="T57" fmla="*/ 50 h 61"/>
                  <a:gd name="T58" fmla="*/ 15 w 39"/>
                  <a:gd name="T59" fmla="*/ 55 h 61"/>
                  <a:gd name="T60" fmla="*/ 17 w 39"/>
                  <a:gd name="T61" fmla="*/ 56 h 61"/>
                  <a:gd name="T62" fmla="*/ 24 w 39"/>
                  <a:gd name="T63" fmla="*/ 50 h 61"/>
                  <a:gd name="T64" fmla="*/ 24 w 39"/>
                  <a:gd name="T65" fmla="*/ 2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61">
                    <a:moveTo>
                      <a:pt x="35" y="0"/>
                    </a:moveTo>
                    <a:cubicBezTo>
                      <a:pt x="35" y="48"/>
                      <a:pt x="35" y="48"/>
                      <a:pt x="35" y="48"/>
                    </a:cubicBezTo>
                    <a:cubicBezTo>
                      <a:pt x="35" y="51"/>
                      <a:pt x="35" y="53"/>
                      <a:pt x="35" y="53"/>
                    </a:cubicBezTo>
                    <a:cubicBezTo>
                      <a:pt x="35" y="54"/>
                      <a:pt x="36" y="55"/>
                      <a:pt x="36" y="55"/>
                    </a:cubicBezTo>
                    <a:cubicBezTo>
                      <a:pt x="37" y="56"/>
                      <a:pt x="38" y="56"/>
                      <a:pt x="39" y="56"/>
                    </a:cubicBezTo>
                    <a:cubicBezTo>
                      <a:pt x="39" y="58"/>
                      <a:pt x="39" y="58"/>
                      <a:pt x="39" y="58"/>
                    </a:cubicBezTo>
                    <a:cubicBezTo>
                      <a:pt x="24" y="61"/>
                      <a:pt x="24" y="61"/>
                      <a:pt x="24" y="61"/>
                    </a:cubicBezTo>
                    <a:cubicBezTo>
                      <a:pt x="24" y="55"/>
                      <a:pt x="24" y="55"/>
                      <a:pt x="24" y="55"/>
                    </a:cubicBezTo>
                    <a:cubicBezTo>
                      <a:pt x="22" y="57"/>
                      <a:pt x="20" y="59"/>
                      <a:pt x="19" y="60"/>
                    </a:cubicBezTo>
                    <a:cubicBezTo>
                      <a:pt x="18" y="61"/>
                      <a:pt x="16" y="61"/>
                      <a:pt x="14" y="61"/>
                    </a:cubicBezTo>
                    <a:cubicBezTo>
                      <a:pt x="9" y="61"/>
                      <a:pt x="6" y="59"/>
                      <a:pt x="3" y="54"/>
                    </a:cubicBezTo>
                    <a:cubicBezTo>
                      <a:pt x="1" y="50"/>
                      <a:pt x="0" y="46"/>
                      <a:pt x="0" y="40"/>
                    </a:cubicBezTo>
                    <a:cubicBezTo>
                      <a:pt x="0" y="36"/>
                      <a:pt x="1" y="32"/>
                      <a:pt x="2" y="28"/>
                    </a:cubicBezTo>
                    <a:cubicBezTo>
                      <a:pt x="3" y="25"/>
                      <a:pt x="5" y="22"/>
                      <a:pt x="7" y="20"/>
                    </a:cubicBezTo>
                    <a:cubicBezTo>
                      <a:pt x="10" y="18"/>
                      <a:pt x="12" y="18"/>
                      <a:pt x="15" y="18"/>
                    </a:cubicBezTo>
                    <a:cubicBezTo>
                      <a:pt x="17" y="18"/>
                      <a:pt x="18" y="18"/>
                      <a:pt x="20" y="19"/>
                    </a:cubicBezTo>
                    <a:cubicBezTo>
                      <a:pt x="21" y="19"/>
                      <a:pt x="22" y="21"/>
                      <a:pt x="24" y="23"/>
                    </a:cubicBezTo>
                    <a:cubicBezTo>
                      <a:pt x="24" y="10"/>
                      <a:pt x="24" y="10"/>
                      <a:pt x="24" y="10"/>
                    </a:cubicBezTo>
                    <a:cubicBezTo>
                      <a:pt x="24" y="7"/>
                      <a:pt x="24" y="5"/>
                      <a:pt x="24" y="5"/>
                    </a:cubicBezTo>
                    <a:cubicBezTo>
                      <a:pt x="23" y="4"/>
                      <a:pt x="23" y="3"/>
                      <a:pt x="22" y="3"/>
                    </a:cubicBezTo>
                    <a:cubicBezTo>
                      <a:pt x="21" y="2"/>
                      <a:pt x="20" y="2"/>
                      <a:pt x="19" y="2"/>
                    </a:cubicBezTo>
                    <a:cubicBezTo>
                      <a:pt x="19" y="0"/>
                      <a:pt x="19" y="0"/>
                      <a:pt x="19" y="0"/>
                    </a:cubicBezTo>
                    <a:cubicBezTo>
                      <a:pt x="35" y="0"/>
                      <a:pt x="35" y="0"/>
                      <a:pt x="35" y="0"/>
                    </a:cubicBezTo>
                    <a:close/>
                    <a:moveTo>
                      <a:pt x="24" y="28"/>
                    </a:moveTo>
                    <a:cubicBezTo>
                      <a:pt x="22" y="24"/>
                      <a:pt x="20" y="22"/>
                      <a:pt x="17" y="22"/>
                    </a:cubicBezTo>
                    <a:cubicBezTo>
                      <a:pt x="16" y="22"/>
                      <a:pt x="15" y="22"/>
                      <a:pt x="14" y="23"/>
                    </a:cubicBezTo>
                    <a:cubicBezTo>
                      <a:pt x="14" y="24"/>
                      <a:pt x="13" y="25"/>
                      <a:pt x="12" y="28"/>
                    </a:cubicBezTo>
                    <a:cubicBezTo>
                      <a:pt x="12" y="30"/>
                      <a:pt x="11" y="33"/>
                      <a:pt x="11" y="38"/>
                    </a:cubicBezTo>
                    <a:cubicBezTo>
                      <a:pt x="11" y="43"/>
                      <a:pt x="12" y="47"/>
                      <a:pt x="12" y="50"/>
                    </a:cubicBezTo>
                    <a:cubicBezTo>
                      <a:pt x="13" y="52"/>
                      <a:pt x="14" y="54"/>
                      <a:pt x="15" y="55"/>
                    </a:cubicBezTo>
                    <a:cubicBezTo>
                      <a:pt x="16" y="55"/>
                      <a:pt x="16" y="56"/>
                      <a:pt x="17" y="56"/>
                    </a:cubicBezTo>
                    <a:cubicBezTo>
                      <a:pt x="20" y="56"/>
                      <a:pt x="22" y="54"/>
                      <a:pt x="24" y="50"/>
                    </a:cubicBezTo>
                    <a:lnTo>
                      <a:pt x="24" y="28"/>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ïşḻîḑé">
                <a:extLst>
                  <a:ext uri="{FF2B5EF4-FFF2-40B4-BE49-F238E27FC236}">
                    <a16:creationId xmlns:a16="http://schemas.microsoft.com/office/drawing/2014/main" id="{761B4C71-C373-44E6-9839-25871CFC177B}"/>
                  </a:ext>
                </a:extLst>
              </p:cNvPr>
              <p:cNvSpPr/>
              <p:nvPr/>
            </p:nvSpPr>
            <p:spPr bwMode="auto">
              <a:xfrm>
                <a:off x="7173913" y="3743325"/>
                <a:ext cx="155575" cy="198438"/>
              </a:xfrm>
              <a:custGeom>
                <a:avLst/>
                <a:gdLst>
                  <a:gd name="T0" fmla="*/ 47 w 47"/>
                  <a:gd name="T1" fmla="*/ 0 h 60"/>
                  <a:gd name="T2" fmla="*/ 47 w 47"/>
                  <a:gd name="T3" fmla="*/ 16 h 60"/>
                  <a:gd name="T4" fmla="*/ 46 w 47"/>
                  <a:gd name="T5" fmla="*/ 16 h 60"/>
                  <a:gd name="T6" fmla="*/ 43 w 47"/>
                  <a:gd name="T7" fmla="*/ 8 h 60"/>
                  <a:gd name="T8" fmla="*/ 39 w 47"/>
                  <a:gd name="T9" fmla="*/ 5 h 60"/>
                  <a:gd name="T10" fmla="*/ 33 w 47"/>
                  <a:gd name="T11" fmla="*/ 4 h 60"/>
                  <a:gd name="T12" fmla="*/ 30 w 47"/>
                  <a:gd name="T13" fmla="*/ 4 h 60"/>
                  <a:gd name="T14" fmla="*/ 30 w 47"/>
                  <a:gd name="T15" fmla="*/ 50 h 60"/>
                  <a:gd name="T16" fmla="*/ 30 w 47"/>
                  <a:gd name="T17" fmla="*/ 55 h 60"/>
                  <a:gd name="T18" fmla="*/ 32 w 47"/>
                  <a:gd name="T19" fmla="*/ 57 h 60"/>
                  <a:gd name="T20" fmla="*/ 35 w 47"/>
                  <a:gd name="T21" fmla="*/ 58 h 60"/>
                  <a:gd name="T22" fmla="*/ 37 w 47"/>
                  <a:gd name="T23" fmla="*/ 58 h 60"/>
                  <a:gd name="T24" fmla="*/ 37 w 47"/>
                  <a:gd name="T25" fmla="*/ 60 h 60"/>
                  <a:gd name="T26" fmla="*/ 10 w 47"/>
                  <a:gd name="T27" fmla="*/ 60 h 60"/>
                  <a:gd name="T28" fmla="*/ 10 w 47"/>
                  <a:gd name="T29" fmla="*/ 58 h 60"/>
                  <a:gd name="T30" fmla="*/ 11 w 47"/>
                  <a:gd name="T31" fmla="*/ 58 h 60"/>
                  <a:gd name="T32" fmla="*/ 15 w 47"/>
                  <a:gd name="T33" fmla="*/ 57 h 60"/>
                  <a:gd name="T34" fmla="*/ 17 w 47"/>
                  <a:gd name="T35" fmla="*/ 55 h 60"/>
                  <a:gd name="T36" fmla="*/ 17 w 47"/>
                  <a:gd name="T37" fmla="*/ 50 h 60"/>
                  <a:gd name="T38" fmla="*/ 17 w 47"/>
                  <a:gd name="T39" fmla="*/ 4 h 60"/>
                  <a:gd name="T40" fmla="*/ 13 w 47"/>
                  <a:gd name="T41" fmla="*/ 4 h 60"/>
                  <a:gd name="T42" fmla="*/ 5 w 47"/>
                  <a:gd name="T43" fmla="*/ 6 h 60"/>
                  <a:gd name="T44" fmla="*/ 1 w 47"/>
                  <a:gd name="T45" fmla="*/ 16 h 60"/>
                  <a:gd name="T46" fmla="*/ 0 w 47"/>
                  <a:gd name="T47" fmla="*/ 16 h 60"/>
                  <a:gd name="T48" fmla="*/ 0 w 47"/>
                  <a:gd name="T49" fmla="*/ 0 h 60"/>
                  <a:gd name="T50" fmla="*/ 47 w 47"/>
                  <a:gd name="T51"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 h="60">
                    <a:moveTo>
                      <a:pt x="47" y="0"/>
                    </a:moveTo>
                    <a:cubicBezTo>
                      <a:pt x="47" y="16"/>
                      <a:pt x="47" y="16"/>
                      <a:pt x="47" y="16"/>
                    </a:cubicBezTo>
                    <a:cubicBezTo>
                      <a:pt x="46" y="16"/>
                      <a:pt x="46" y="16"/>
                      <a:pt x="46" y="16"/>
                    </a:cubicBezTo>
                    <a:cubicBezTo>
                      <a:pt x="45" y="13"/>
                      <a:pt x="44" y="10"/>
                      <a:pt x="43" y="8"/>
                    </a:cubicBezTo>
                    <a:cubicBezTo>
                      <a:pt x="42" y="7"/>
                      <a:pt x="40" y="6"/>
                      <a:pt x="39" y="5"/>
                    </a:cubicBezTo>
                    <a:cubicBezTo>
                      <a:pt x="38" y="4"/>
                      <a:pt x="36" y="4"/>
                      <a:pt x="33" y="4"/>
                    </a:cubicBezTo>
                    <a:cubicBezTo>
                      <a:pt x="30" y="4"/>
                      <a:pt x="30" y="4"/>
                      <a:pt x="30" y="4"/>
                    </a:cubicBezTo>
                    <a:cubicBezTo>
                      <a:pt x="30" y="50"/>
                      <a:pt x="30" y="50"/>
                      <a:pt x="30" y="50"/>
                    </a:cubicBezTo>
                    <a:cubicBezTo>
                      <a:pt x="30" y="53"/>
                      <a:pt x="30" y="55"/>
                      <a:pt x="30" y="55"/>
                    </a:cubicBezTo>
                    <a:cubicBezTo>
                      <a:pt x="30" y="56"/>
                      <a:pt x="31" y="57"/>
                      <a:pt x="32" y="57"/>
                    </a:cubicBezTo>
                    <a:cubicBezTo>
                      <a:pt x="33" y="58"/>
                      <a:pt x="34" y="58"/>
                      <a:pt x="35" y="58"/>
                    </a:cubicBezTo>
                    <a:cubicBezTo>
                      <a:pt x="37" y="58"/>
                      <a:pt x="37" y="58"/>
                      <a:pt x="37" y="58"/>
                    </a:cubicBezTo>
                    <a:cubicBezTo>
                      <a:pt x="37" y="60"/>
                      <a:pt x="37" y="60"/>
                      <a:pt x="37" y="60"/>
                    </a:cubicBezTo>
                    <a:cubicBezTo>
                      <a:pt x="10" y="60"/>
                      <a:pt x="10" y="60"/>
                      <a:pt x="10" y="60"/>
                    </a:cubicBezTo>
                    <a:cubicBezTo>
                      <a:pt x="10" y="58"/>
                      <a:pt x="10" y="58"/>
                      <a:pt x="10" y="58"/>
                    </a:cubicBezTo>
                    <a:cubicBezTo>
                      <a:pt x="11" y="58"/>
                      <a:pt x="11" y="58"/>
                      <a:pt x="11" y="58"/>
                    </a:cubicBezTo>
                    <a:cubicBezTo>
                      <a:pt x="13" y="58"/>
                      <a:pt x="14" y="58"/>
                      <a:pt x="15" y="57"/>
                    </a:cubicBezTo>
                    <a:cubicBezTo>
                      <a:pt x="16" y="57"/>
                      <a:pt x="16" y="56"/>
                      <a:pt x="17" y="55"/>
                    </a:cubicBezTo>
                    <a:cubicBezTo>
                      <a:pt x="17" y="54"/>
                      <a:pt x="17" y="53"/>
                      <a:pt x="17" y="50"/>
                    </a:cubicBezTo>
                    <a:cubicBezTo>
                      <a:pt x="17" y="4"/>
                      <a:pt x="17" y="4"/>
                      <a:pt x="17" y="4"/>
                    </a:cubicBezTo>
                    <a:cubicBezTo>
                      <a:pt x="13" y="4"/>
                      <a:pt x="13" y="4"/>
                      <a:pt x="13" y="4"/>
                    </a:cubicBezTo>
                    <a:cubicBezTo>
                      <a:pt x="10" y="4"/>
                      <a:pt x="7" y="5"/>
                      <a:pt x="5" y="6"/>
                    </a:cubicBezTo>
                    <a:cubicBezTo>
                      <a:pt x="3" y="9"/>
                      <a:pt x="2" y="12"/>
                      <a:pt x="1" y="16"/>
                    </a:cubicBezTo>
                    <a:cubicBezTo>
                      <a:pt x="0" y="16"/>
                      <a:pt x="0" y="16"/>
                      <a:pt x="0" y="16"/>
                    </a:cubicBezTo>
                    <a:cubicBezTo>
                      <a:pt x="0" y="0"/>
                      <a:pt x="0" y="0"/>
                      <a:pt x="0" y="0"/>
                    </a:cubicBezTo>
                    <a:lnTo>
                      <a:pt x="47"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ïşlíḋê">
                <a:extLst>
                  <a:ext uri="{FF2B5EF4-FFF2-40B4-BE49-F238E27FC236}">
                    <a16:creationId xmlns:a16="http://schemas.microsoft.com/office/drawing/2014/main" id="{A67ECC72-E668-40EA-90D2-90ED05BCF990}"/>
                  </a:ext>
                </a:extLst>
              </p:cNvPr>
              <p:cNvSpPr/>
              <p:nvPr/>
            </p:nvSpPr>
            <p:spPr bwMode="auto">
              <a:xfrm>
                <a:off x="7332663" y="3802063"/>
                <a:ext cx="98425" cy="142875"/>
              </a:xfrm>
              <a:custGeom>
                <a:avLst/>
                <a:gdLst>
                  <a:gd name="T0" fmla="*/ 30 w 30"/>
                  <a:gd name="T1" fmla="*/ 20 h 43"/>
                  <a:gd name="T2" fmla="*/ 10 w 30"/>
                  <a:gd name="T3" fmla="*/ 20 h 43"/>
                  <a:gd name="T4" fmla="*/ 14 w 30"/>
                  <a:gd name="T5" fmla="*/ 33 h 43"/>
                  <a:gd name="T6" fmla="*/ 21 w 30"/>
                  <a:gd name="T7" fmla="*/ 36 h 43"/>
                  <a:gd name="T8" fmla="*/ 25 w 30"/>
                  <a:gd name="T9" fmla="*/ 35 h 43"/>
                  <a:gd name="T10" fmla="*/ 29 w 30"/>
                  <a:gd name="T11" fmla="*/ 30 h 43"/>
                  <a:gd name="T12" fmla="*/ 30 w 30"/>
                  <a:gd name="T13" fmla="*/ 31 h 43"/>
                  <a:gd name="T14" fmla="*/ 24 w 30"/>
                  <a:gd name="T15" fmla="*/ 40 h 43"/>
                  <a:gd name="T16" fmla="*/ 16 w 30"/>
                  <a:gd name="T17" fmla="*/ 43 h 43"/>
                  <a:gd name="T18" fmla="*/ 3 w 30"/>
                  <a:gd name="T19" fmla="*/ 36 h 43"/>
                  <a:gd name="T20" fmla="*/ 0 w 30"/>
                  <a:gd name="T21" fmla="*/ 22 h 43"/>
                  <a:gd name="T22" fmla="*/ 5 w 30"/>
                  <a:gd name="T23" fmla="*/ 6 h 43"/>
                  <a:gd name="T24" fmla="*/ 16 w 30"/>
                  <a:gd name="T25" fmla="*/ 0 h 43"/>
                  <a:gd name="T26" fmla="*/ 26 w 30"/>
                  <a:gd name="T27" fmla="*/ 5 h 43"/>
                  <a:gd name="T28" fmla="*/ 30 w 30"/>
                  <a:gd name="T29" fmla="*/ 20 h 43"/>
                  <a:gd name="T30" fmla="*/ 21 w 30"/>
                  <a:gd name="T31" fmla="*/ 17 h 43"/>
                  <a:gd name="T32" fmla="*/ 20 w 30"/>
                  <a:gd name="T33" fmla="*/ 7 h 43"/>
                  <a:gd name="T34" fmla="*/ 18 w 30"/>
                  <a:gd name="T35" fmla="*/ 3 h 43"/>
                  <a:gd name="T36" fmla="*/ 16 w 30"/>
                  <a:gd name="T37" fmla="*/ 2 h 43"/>
                  <a:gd name="T38" fmla="*/ 13 w 30"/>
                  <a:gd name="T39" fmla="*/ 5 h 43"/>
                  <a:gd name="T40" fmla="*/ 10 w 30"/>
                  <a:gd name="T41" fmla="*/ 15 h 43"/>
                  <a:gd name="T42" fmla="*/ 10 w 30"/>
                  <a:gd name="T43" fmla="*/ 17 h 43"/>
                  <a:gd name="T44" fmla="*/ 21 w 3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30" y="20"/>
                    </a:moveTo>
                    <a:cubicBezTo>
                      <a:pt x="10" y="20"/>
                      <a:pt x="10" y="20"/>
                      <a:pt x="10" y="20"/>
                    </a:cubicBezTo>
                    <a:cubicBezTo>
                      <a:pt x="11" y="25"/>
                      <a:pt x="12" y="30"/>
                      <a:pt x="14" y="33"/>
                    </a:cubicBezTo>
                    <a:cubicBezTo>
                      <a:pt x="16" y="35"/>
                      <a:pt x="18" y="36"/>
                      <a:pt x="21" y="36"/>
                    </a:cubicBezTo>
                    <a:cubicBezTo>
                      <a:pt x="22" y="36"/>
                      <a:pt x="24" y="36"/>
                      <a:pt x="25" y="35"/>
                    </a:cubicBezTo>
                    <a:cubicBezTo>
                      <a:pt x="26" y="34"/>
                      <a:pt x="28" y="32"/>
                      <a:pt x="29" y="30"/>
                    </a:cubicBezTo>
                    <a:cubicBezTo>
                      <a:pt x="30" y="31"/>
                      <a:pt x="30" y="31"/>
                      <a:pt x="30" y="31"/>
                    </a:cubicBezTo>
                    <a:cubicBezTo>
                      <a:pt x="28" y="35"/>
                      <a:pt x="26" y="38"/>
                      <a:pt x="24" y="40"/>
                    </a:cubicBezTo>
                    <a:cubicBezTo>
                      <a:pt x="21" y="42"/>
                      <a:pt x="19" y="43"/>
                      <a:pt x="16" y="43"/>
                    </a:cubicBezTo>
                    <a:cubicBezTo>
                      <a:pt x="10" y="43"/>
                      <a:pt x="6" y="41"/>
                      <a:pt x="3" y="36"/>
                    </a:cubicBezTo>
                    <a:cubicBezTo>
                      <a:pt x="1" y="32"/>
                      <a:pt x="0" y="28"/>
                      <a:pt x="0" y="22"/>
                    </a:cubicBezTo>
                    <a:cubicBezTo>
                      <a:pt x="0" y="15"/>
                      <a:pt x="2" y="10"/>
                      <a:pt x="5" y="6"/>
                    </a:cubicBezTo>
                    <a:cubicBezTo>
                      <a:pt x="8" y="2"/>
                      <a:pt x="12" y="0"/>
                      <a:pt x="16" y="0"/>
                    </a:cubicBezTo>
                    <a:cubicBezTo>
                      <a:pt x="20" y="0"/>
                      <a:pt x="23" y="1"/>
                      <a:pt x="26" y="5"/>
                    </a:cubicBezTo>
                    <a:cubicBezTo>
                      <a:pt x="29" y="8"/>
                      <a:pt x="30" y="13"/>
                      <a:pt x="30" y="20"/>
                    </a:cubicBezTo>
                    <a:close/>
                    <a:moveTo>
                      <a:pt x="21" y="17"/>
                    </a:moveTo>
                    <a:cubicBezTo>
                      <a:pt x="21" y="12"/>
                      <a:pt x="21" y="9"/>
                      <a:pt x="20" y="7"/>
                    </a:cubicBezTo>
                    <a:cubicBezTo>
                      <a:pt x="20" y="5"/>
                      <a:pt x="19" y="4"/>
                      <a:pt x="18" y="3"/>
                    </a:cubicBezTo>
                    <a:cubicBezTo>
                      <a:pt x="17" y="3"/>
                      <a:pt x="17" y="2"/>
                      <a:pt x="16" y="2"/>
                    </a:cubicBezTo>
                    <a:cubicBezTo>
                      <a:pt x="14" y="2"/>
                      <a:pt x="13" y="3"/>
                      <a:pt x="13" y="5"/>
                    </a:cubicBezTo>
                    <a:cubicBezTo>
                      <a:pt x="11" y="7"/>
                      <a:pt x="10" y="11"/>
                      <a:pt x="10" y="15"/>
                    </a:cubicBezTo>
                    <a:cubicBezTo>
                      <a:pt x="10" y="17"/>
                      <a:pt x="10" y="17"/>
                      <a:pt x="10" y="17"/>
                    </a:cubicBezTo>
                    <a:lnTo>
                      <a:pt x="21"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ïş1îďe">
                <a:extLst>
                  <a:ext uri="{FF2B5EF4-FFF2-40B4-BE49-F238E27FC236}">
                    <a16:creationId xmlns:a16="http://schemas.microsoft.com/office/drawing/2014/main" id="{8354FF1C-DB0D-4C80-9B1D-AC951B271054}"/>
                  </a:ext>
                </a:extLst>
              </p:cNvPr>
              <p:cNvSpPr/>
              <p:nvPr/>
            </p:nvSpPr>
            <p:spPr bwMode="auto">
              <a:xfrm>
                <a:off x="7458075" y="3802063"/>
                <a:ext cx="98425" cy="142875"/>
              </a:xfrm>
              <a:custGeom>
                <a:avLst/>
                <a:gdLst>
                  <a:gd name="T0" fmla="*/ 29 w 30"/>
                  <a:gd name="T1" fmla="*/ 31 h 43"/>
                  <a:gd name="T2" fmla="*/ 30 w 30"/>
                  <a:gd name="T3" fmla="*/ 32 h 43"/>
                  <a:gd name="T4" fmla="*/ 24 w 30"/>
                  <a:gd name="T5" fmla="*/ 40 h 43"/>
                  <a:gd name="T6" fmla="*/ 16 w 30"/>
                  <a:gd name="T7" fmla="*/ 43 h 43"/>
                  <a:gd name="T8" fmla="*/ 4 w 30"/>
                  <a:gd name="T9" fmla="*/ 37 h 43"/>
                  <a:gd name="T10" fmla="*/ 0 w 30"/>
                  <a:gd name="T11" fmla="*/ 22 h 43"/>
                  <a:gd name="T12" fmla="*/ 4 w 30"/>
                  <a:gd name="T13" fmla="*/ 7 h 43"/>
                  <a:gd name="T14" fmla="*/ 17 w 30"/>
                  <a:gd name="T15" fmla="*/ 0 h 43"/>
                  <a:gd name="T16" fmla="*/ 26 w 30"/>
                  <a:gd name="T17" fmla="*/ 3 h 43"/>
                  <a:gd name="T18" fmla="*/ 29 w 30"/>
                  <a:gd name="T19" fmla="*/ 10 h 43"/>
                  <a:gd name="T20" fmla="*/ 28 w 30"/>
                  <a:gd name="T21" fmla="*/ 14 h 43"/>
                  <a:gd name="T22" fmla="*/ 24 w 30"/>
                  <a:gd name="T23" fmla="*/ 15 h 43"/>
                  <a:gd name="T24" fmla="*/ 20 w 30"/>
                  <a:gd name="T25" fmla="*/ 14 h 43"/>
                  <a:gd name="T26" fmla="*/ 19 w 30"/>
                  <a:gd name="T27" fmla="*/ 8 h 43"/>
                  <a:gd name="T28" fmla="*/ 17 w 30"/>
                  <a:gd name="T29" fmla="*/ 4 h 43"/>
                  <a:gd name="T30" fmla="*/ 15 w 30"/>
                  <a:gd name="T31" fmla="*/ 3 h 43"/>
                  <a:gd name="T32" fmla="*/ 12 w 30"/>
                  <a:gd name="T33" fmla="*/ 5 h 43"/>
                  <a:gd name="T34" fmla="*/ 10 w 30"/>
                  <a:gd name="T35" fmla="*/ 15 h 43"/>
                  <a:gd name="T36" fmla="*/ 12 w 30"/>
                  <a:gd name="T37" fmla="*/ 26 h 43"/>
                  <a:gd name="T38" fmla="*/ 16 w 30"/>
                  <a:gd name="T39" fmla="*/ 34 h 43"/>
                  <a:gd name="T40" fmla="*/ 21 w 30"/>
                  <a:gd name="T41" fmla="*/ 36 h 43"/>
                  <a:gd name="T42" fmla="*/ 25 w 30"/>
                  <a:gd name="T43" fmla="*/ 35 h 43"/>
                  <a:gd name="T44" fmla="*/ 29 w 30"/>
                  <a:gd name="T45"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29" y="31"/>
                    </a:moveTo>
                    <a:cubicBezTo>
                      <a:pt x="30" y="32"/>
                      <a:pt x="30" y="32"/>
                      <a:pt x="30" y="32"/>
                    </a:cubicBezTo>
                    <a:cubicBezTo>
                      <a:pt x="28" y="36"/>
                      <a:pt x="26" y="39"/>
                      <a:pt x="24" y="40"/>
                    </a:cubicBezTo>
                    <a:cubicBezTo>
                      <a:pt x="21" y="42"/>
                      <a:pt x="18" y="43"/>
                      <a:pt x="16" y="43"/>
                    </a:cubicBezTo>
                    <a:cubicBezTo>
                      <a:pt x="11" y="43"/>
                      <a:pt x="7" y="41"/>
                      <a:pt x="4" y="37"/>
                    </a:cubicBezTo>
                    <a:cubicBezTo>
                      <a:pt x="1" y="33"/>
                      <a:pt x="0" y="28"/>
                      <a:pt x="0" y="22"/>
                    </a:cubicBezTo>
                    <a:cubicBezTo>
                      <a:pt x="0" y="16"/>
                      <a:pt x="1" y="12"/>
                      <a:pt x="4" y="7"/>
                    </a:cubicBezTo>
                    <a:cubicBezTo>
                      <a:pt x="7" y="2"/>
                      <a:pt x="11" y="0"/>
                      <a:pt x="17" y="0"/>
                    </a:cubicBezTo>
                    <a:cubicBezTo>
                      <a:pt x="21" y="0"/>
                      <a:pt x="24" y="1"/>
                      <a:pt x="26" y="3"/>
                    </a:cubicBezTo>
                    <a:cubicBezTo>
                      <a:pt x="28" y="5"/>
                      <a:pt x="29" y="7"/>
                      <a:pt x="29" y="10"/>
                    </a:cubicBezTo>
                    <a:cubicBezTo>
                      <a:pt x="29" y="12"/>
                      <a:pt x="29" y="13"/>
                      <a:pt x="28" y="14"/>
                    </a:cubicBezTo>
                    <a:cubicBezTo>
                      <a:pt x="27" y="15"/>
                      <a:pt x="26" y="15"/>
                      <a:pt x="24" y="15"/>
                    </a:cubicBezTo>
                    <a:cubicBezTo>
                      <a:pt x="23" y="15"/>
                      <a:pt x="21" y="15"/>
                      <a:pt x="20" y="14"/>
                    </a:cubicBezTo>
                    <a:cubicBezTo>
                      <a:pt x="19" y="13"/>
                      <a:pt x="19" y="11"/>
                      <a:pt x="19" y="8"/>
                    </a:cubicBezTo>
                    <a:cubicBezTo>
                      <a:pt x="18" y="6"/>
                      <a:pt x="18" y="4"/>
                      <a:pt x="17" y="4"/>
                    </a:cubicBezTo>
                    <a:cubicBezTo>
                      <a:pt x="17" y="3"/>
                      <a:pt x="16" y="3"/>
                      <a:pt x="15" y="3"/>
                    </a:cubicBezTo>
                    <a:cubicBezTo>
                      <a:pt x="14" y="3"/>
                      <a:pt x="13" y="3"/>
                      <a:pt x="12" y="5"/>
                    </a:cubicBezTo>
                    <a:cubicBezTo>
                      <a:pt x="11" y="7"/>
                      <a:pt x="10" y="11"/>
                      <a:pt x="10" y="15"/>
                    </a:cubicBezTo>
                    <a:cubicBezTo>
                      <a:pt x="10" y="19"/>
                      <a:pt x="11" y="23"/>
                      <a:pt x="12" y="26"/>
                    </a:cubicBezTo>
                    <a:cubicBezTo>
                      <a:pt x="13" y="30"/>
                      <a:pt x="14" y="32"/>
                      <a:pt x="16" y="34"/>
                    </a:cubicBezTo>
                    <a:cubicBezTo>
                      <a:pt x="18" y="35"/>
                      <a:pt x="19" y="36"/>
                      <a:pt x="21" y="36"/>
                    </a:cubicBezTo>
                    <a:cubicBezTo>
                      <a:pt x="23" y="36"/>
                      <a:pt x="24" y="36"/>
                      <a:pt x="25" y="35"/>
                    </a:cubicBezTo>
                    <a:cubicBezTo>
                      <a:pt x="26" y="34"/>
                      <a:pt x="27" y="33"/>
                      <a:pt x="29" y="31"/>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išliḑè">
                <a:extLst>
                  <a:ext uri="{FF2B5EF4-FFF2-40B4-BE49-F238E27FC236}">
                    <a16:creationId xmlns:a16="http://schemas.microsoft.com/office/drawing/2014/main" id="{080629A7-A2C1-420A-BC21-01BEB9243218}"/>
                  </a:ext>
                </a:extLst>
              </p:cNvPr>
              <p:cNvSpPr/>
              <p:nvPr/>
            </p:nvSpPr>
            <p:spPr bwMode="auto">
              <a:xfrm>
                <a:off x="7580313" y="3743325"/>
                <a:ext cx="128588" cy="198438"/>
              </a:xfrm>
              <a:custGeom>
                <a:avLst/>
                <a:gdLst>
                  <a:gd name="T0" fmla="*/ 15 w 39"/>
                  <a:gd name="T1" fmla="*/ 0 h 60"/>
                  <a:gd name="T2" fmla="*/ 15 w 39"/>
                  <a:gd name="T3" fmla="*/ 24 h 60"/>
                  <a:gd name="T4" fmla="*/ 20 w 39"/>
                  <a:gd name="T5" fmla="*/ 19 h 60"/>
                  <a:gd name="T6" fmla="*/ 25 w 39"/>
                  <a:gd name="T7" fmla="*/ 18 h 60"/>
                  <a:gd name="T8" fmla="*/ 31 w 39"/>
                  <a:gd name="T9" fmla="*/ 20 h 60"/>
                  <a:gd name="T10" fmla="*/ 35 w 39"/>
                  <a:gd name="T11" fmla="*/ 25 h 60"/>
                  <a:gd name="T12" fmla="*/ 35 w 39"/>
                  <a:gd name="T13" fmla="*/ 35 h 60"/>
                  <a:gd name="T14" fmla="*/ 35 w 39"/>
                  <a:gd name="T15" fmla="*/ 51 h 60"/>
                  <a:gd name="T16" fmla="*/ 36 w 39"/>
                  <a:gd name="T17" fmla="*/ 57 h 60"/>
                  <a:gd name="T18" fmla="*/ 39 w 39"/>
                  <a:gd name="T19" fmla="*/ 58 h 60"/>
                  <a:gd name="T20" fmla="*/ 39 w 39"/>
                  <a:gd name="T21" fmla="*/ 60 h 60"/>
                  <a:gd name="T22" fmla="*/ 21 w 39"/>
                  <a:gd name="T23" fmla="*/ 60 h 60"/>
                  <a:gd name="T24" fmla="*/ 21 w 39"/>
                  <a:gd name="T25" fmla="*/ 58 h 60"/>
                  <a:gd name="T26" fmla="*/ 24 w 39"/>
                  <a:gd name="T27" fmla="*/ 56 h 60"/>
                  <a:gd name="T28" fmla="*/ 24 w 39"/>
                  <a:gd name="T29" fmla="*/ 51 h 60"/>
                  <a:gd name="T30" fmla="*/ 24 w 39"/>
                  <a:gd name="T31" fmla="*/ 33 h 60"/>
                  <a:gd name="T32" fmla="*/ 24 w 39"/>
                  <a:gd name="T33" fmla="*/ 26 h 60"/>
                  <a:gd name="T34" fmla="*/ 23 w 39"/>
                  <a:gd name="T35" fmla="*/ 24 h 60"/>
                  <a:gd name="T36" fmla="*/ 21 w 39"/>
                  <a:gd name="T37" fmla="*/ 24 h 60"/>
                  <a:gd name="T38" fmla="*/ 18 w 39"/>
                  <a:gd name="T39" fmla="*/ 25 h 60"/>
                  <a:gd name="T40" fmla="*/ 15 w 39"/>
                  <a:gd name="T41" fmla="*/ 29 h 60"/>
                  <a:gd name="T42" fmla="*/ 15 w 39"/>
                  <a:gd name="T43" fmla="*/ 51 h 60"/>
                  <a:gd name="T44" fmla="*/ 15 w 39"/>
                  <a:gd name="T45" fmla="*/ 56 h 60"/>
                  <a:gd name="T46" fmla="*/ 18 w 39"/>
                  <a:gd name="T47" fmla="*/ 58 h 60"/>
                  <a:gd name="T48" fmla="*/ 18 w 39"/>
                  <a:gd name="T49" fmla="*/ 60 h 60"/>
                  <a:gd name="T50" fmla="*/ 0 w 39"/>
                  <a:gd name="T51" fmla="*/ 60 h 60"/>
                  <a:gd name="T52" fmla="*/ 0 w 39"/>
                  <a:gd name="T53" fmla="*/ 58 h 60"/>
                  <a:gd name="T54" fmla="*/ 3 w 39"/>
                  <a:gd name="T55" fmla="*/ 57 h 60"/>
                  <a:gd name="T56" fmla="*/ 4 w 39"/>
                  <a:gd name="T57" fmla="*/ 51 h 60"/>
                  <a:gd name="T58" fmla="*/ 4 w 39"/>
                  <a:gd name="T59" fmla="*/ 9 h 60"/>
                  <a:gd name="T60" fmla="*/ 3 w 39"/>
                  <a:gd name="T61" fmla="*/ 3 h 60"/>
                  <a:gd name="T62" fmla="*/ 0 w 39"/>
                  <a:gd name="T63" fmla="*/ 2 h 60"/>
                  <a:gd name="T64" fmla="*/ 0 w 39"/>
                  <a:gd name="T65" fmla="*/ 0 h 60"/>
                  <a:gd name="T66" fmla="*/ 15 w 39"/>
                  <a:gd name="T6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60">
                    <a:moveTo>
                      <a:pt x="15" y="0"/>
                    </a:moveTo>
                    <a:cubicBezTo>
                      <a:pt x="15" y="24"/>
                      <a:pt x="15" y="24"/>
                      <a:pt x="15" y="24"/>
                    </a:cubicBezTo>
                    <a:cubicBezTo>
                      <a:pt x="17" y="22"/>
                      <a:pt x="19" y="20"/>
                      <a:pt x="20" y="19"/>
                    </a:cubicBezTo>
                    <a:cubicBezTo>
                      <a:pt x="22" y="18"/>
                      <a:pt x="24" y="18"/>
                      <a:pt x="25" y="18"/>
                    </a:cubicBezTo>
                    <a:cubicBezTo>
                      <a:pt x="28" y="18"/>
                      <a:pt x="30" y="18"/>
                      <a:pt x="31" y="20"/>
                    </a:cubicBezTo>
                    <a:cubicBezTo>
                      <a:pt x="33" y="21"/>
                      <a:pt x="34" y="23"/>
                      <a:pt x="35" y="25"/>
                    </a:cubicBezTo>
                    <a:cubicBezTo>
                      <a:pt x="35" y="27"/>
                      <a:pt x="35" y="30"/>
                      <a:pt x="35" y="35"/>
                    </a:cubicBezTo>
                    <a:cubicBezTo>
                      <a:pt x="35" y="51"/>
                      <a:pt x="35" y="51"/>
                      <a:pt x="35" y="51"/>
                    </a:cubicBezTo>
                    <a:cubicBezTo>
                      <a:pt x="35" y="54"/>
                      <a:pt x="36" y="56"/>
                      <a:pt x="36" y="57"/>
                    </a:cubicBezTo>
                    <a:cubicBezTo>
                      <a:pt x="37" y="58"/>
                      <a:pt x="38" y="58"/>
                      <a:pt x="39" y="58"/>
                    </a:cubicBezTo>
                    <a:cubicBezTo>
                      <a:pt x="39" y="60"/>
                      <a:pt x="39" y="60"/>
                      <a:pt x="39" y="60"/>
                    </a:cubicBezTo>
                    <a:cubicBezTo>
                      <a:pt x="21" y="60"/>
                      <a:pt x="21" y="60"/>
                      <a:pt x="21" y="60"/>
                    </a:cubicBezTo>
                    <a:cubicBezTo>
                      <a:pt x="21" y="58"/>
                      <a:pt x="21" y="58"/>
                      <a:pt x="21" y="58"/>
                    </a:cubicBezTo>
                    <a:cubicBezTo>
                      <a:pt x="22" y="58"/>
                      <a:pt x="23" y="57"/>
                      <a:pt x="24" y="56"/>
                    </a:cubicBezTo>
                    <a:cubicBezTo>
                      <a:pt x="24" y="56"/>
                      <a:pt x="24" y="54"/>
                      <a:pt x="24" y="51"/>
                    </a:cubicBezTo>
                    <a:cubicBezTo>
                      <a:pt x="24" y="33"/>
                      <a:pt x="24" y="33"/>
                      <a:pt x="24" y="33"/>
                    </a:cubicBezTo>
                    <a:cubicBezTo>
                      <a:pt x="24" y="29"/>
                      <a:pt x="24" y="27"/>
                      <a:pt x="24" y="26"/>
                    </a:cubicBezTo>
                    <a:cubicBezTo>
                      <a:pt x="24" y="25"/>
                      <a:pt x="23" y="25"/>
                      <a:pt x="23" y="24"/>
                    </a:cubicBezTo>
                    <a:cubicBezTo>
                      <a:pt x="22" y="24"/>
                      <a:pt x="22" y="24"/>
                      <a:pt x="21" y="24"/>
                    </a:cubicBezTo>
                    <a:cubicBezTo>
                      <a:pt x="20" y="24"/>
                      <a:pt x="19" y="24"/>
                      <a:pt x="18" y="25"/>
                    </a:cubicBezTo>
                    <a:cubicBezTo>
                      <a:pt x="17" y="26"/>
                      <a:pt x="16" y="27"/>
                      <a:pt x="15" y="29"/>
                    </a:cubicBezTo>
                    <a:cubicBezTo>
                      <a:pt x="15" y="51"/>
                      <a:pt x="15" y="51"/>
                      <a:pt x="15" y="51"/>
                    </a:cubicBezTo>
                    <a:cubicBezTo>
                      <a:pt x="15" y="54"/>
                      <a:pt x="15" y="56"/>
                      <a:pt x="15" y="56"/>
                    </a:cubicBezTo>
                    <a:cubicBezTo>
                      <a:pt x="16" y="57"/>
                      <a:pt x="17" y="58"/>
                      <a:pt x="18" y="58"/>
                    </a:cubicBezTo>
                    <a:cubicBezTo>
                      <a:pt x="18" y="60"/>
                      <a:pt x="18" y="60"/>
                      <a:pt x="18" y="60"/>
                    </a:cubicBezTo>
                    <a:cubicBezTo>
                      <a:pt x="0" y="60"/>
                      <a:pt x="0" y="60"/>
                      <a:pt x="0" y="60"/>
                    </a:cubicBezTo>
                    <a:cubicBezTo>
                      <a:pt x="0" y="58"/>
                      <a:pt x="0" y="58"/>
                      <a:pt x="0" y="58"/>
                    </a:cubicBezTo>
                    <a:cubicBezTo>
                      <a:pt x="2" y="58"/>
                      <a:pt x="3" y="57"/>
                      <a:pt x="3" y="57"/>
                    </a:cubicBezTo>
                    <a:cubicBezTo>
                      <a:pt x="4" y="56"/>
                      <a:pt x="4" y="54"/>
                      <a:pt x="4" y="51"/>
                    </a:cubicBezTo>
                    <a:cubicBezTo>
                      <a:pt x="4" y="9"/>
                      <a:pt x="4" y="9"/>
                      <a:pt x="4" y="9"/>
                    </a:cubicBezTo>
                    <a:cubicBezTo>
                      <a:pt x="4" y="6"/>
                      <a:pt x="4" y="4"/>
                      <a:pt x="3" y="3"/>
                    </a:cubicBezTo>
                    <a:cubicBezTo>
                      <a:pt x="3" y="3"/>
                      <a:pt x="2" y="2"/>
                      <a:pt x="0" y="2"/>
                    </a:cubicBezTo>
                    <a:cubicBezTo>
                      <a:pt x="0" y="0"/>
                      <a:pt x="0" y="0"/>
                      <a:pt x="0" y="0"/>
                    </a:cubicBezTo>
                    <a:lnTo>
                      <a:pt x="15"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íṥļîḑê">
                <a:extLst>
                  <a:ext uri="{FF2B5EF4-FFF2-40B4-BE49-F238E27FC236}">
                    <a16:creationId xmlns:a16="http://schemas.microsoft.com/office/drawing/2014/main" id="{D5BD7822-C2E8-41B0-902F-33023F472207}"/>
                  </a:ext>
                </a:extLst>
              </p:cNvPr>
              <p:cNvSpPr/>
              <p:nvPr/>
            </p:nvSpPr>
            <p:spPr bwMode="auto">
              <a:xfrm>
                <a:off x="7735888" y="3802063"/>
                <a:ext cx="128588" cy="139700"/>
              </a:xfrm>
              <a:custGeom>
                <a:avLst/>
                <a:gdLst>
                  <a:gd name="T0" fmla="*/ 14 w 39"/>
                  <a:gd name="T1" fmla="*/ 1 h 42"/>
                  <a:gd name="T2" fmla="*/ 14 w 39"/>
                  <a:gd name="T3" fmla="*/ 6 h 42"/>
                  <a:gd name="T4" fmla="*/ 20 w 39"/>
                  <a:gd name="T5" fmla="*/ 1 h 42"/>
                  <a:gd name="T6" fmla="*/ 25 w 39"/>
                  <a:gd name="T7" fmla="*/ 0 h 42"/>
                  <a:gd name="T8" fmla="*/ 31 w 39"/>
                  <a:gd name="T9" fmla="*/ 2 h 42"/>
                  <a:gd name="T10" fmla="*/ 34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0 w 39"/>
                  <a:gd name="T23" fmla="*/ 42 h 42"/>
                  <a:gd name="T24" fmla="*/ 20 w 39"/>
                  <a:gd name="T25" fmla="*/ 40 h 42"/>
                  <a:gd name="T26" fmla="*/ 23 w 39"/>
                  <a:gd name="T27" fmla="*/ 38 h 42"/>
                  <a:gd name="T28" fmla="*/ 24 w 39"/>
                  <a:gd name="T29" fmla="*/ 33 h 42"/>
                  <a:gd name="T30" fmla="*/ 24 w 39"/>
                  <a:gd name="T31" fmla="*/ 15 h 42"/>
                  <a:gd name="T32" fmla="*/ 24 w 39"/>
                  <a:gd name="T33" fmla="*/ 8 h 42"/>
                  <a:gd name="T34" fmla="*/ 22 w 39"/>
                  <a:gd name="T35" fmla="*/ 6 h 42"/>
                  <a:gd name="T36" fmla="*/ 21 w 39"/>
                  <a:gd name="T37" fmla="*/ 6 h 42"/>
                  <a:gd name="T38" fmla="*/ 14 w 39"/>
                  <a:gd name="T39" fmla="*/ 11 h 42"/>
                  <a:gd name="T40" fmla="*/ 14 w 39"/>
                  <a:gd name="T41" fmla="*/ 33 h 42"/>
                  <a:gd name="T42" fmla="*/ 15 w 39"/>
                  <a:gd name="T43" fmla="*/ 39 h 42"/>
                  <a:gd name="T44" fmla="*/ 18 w 39"/>
                  <a:gd name="T45" fmla="*/ 40 h 42"/>
                  <a:gd name="T46" fmla="*/ 18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4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4" y="1"/>
                    </a:moveTo>
                    <a:cubicBezTo>
                      <a:pt x="14" y="6"/>
                      <a:pt x="14" y="6"/>
                      <a:pt x="14" y="6"/>
                    </a:cubicBezTo>
                    <a:cubicBezTo>
                      <a:pt x="16" y="4"/>
                      <a:pt x="18" y="2"/>
                      <a:pt x="20" y="1"/>
                    </a:cubicBezTo>
                    <a:cubicBezTo>
                      <a:pt x="22" y="0"/>
                      <a:pt x="23" y="0"/>
                      <a:pt x="25" y="0"/>
                    </a:cubicBezTo>
                    <a:cubicBezTo>
                      <a:pt x="28" y="0"/>
                      <a:pt x="30" y="0"/>
                      <a:pt x="31" y="2"/>
                    </a:cubicBezTo>
                    <a:cubicBezTo>
                      <a:pt x="33" y="3"/>
                      <a:pt x="34" y="5"/>
                      <a:pt x="34" y="7"/>
                    </a:cubicBezTo>
                    <a:cubicBezTo>
                      <a:pt x="35" y="9"/>
                      <a:pt x="35" y="12"/>
                      <a:pt x="35" y="17"/>
                    </a:cubicBezTo>
                    <a:cubicBezTo>
                      <a:pt x="35" y="33"/>
                      <a:pt x="35" y="33"/>
                      <a:pt x="35" y="33"/>
                    </a:cubicBezTo>
                    <a:cubicBezTo>
                      <a:pt x="35" y="36"/>
                      <a:pt x="35" y="38"/>
                      <a:pt x="36" y="39"/>
                    </a:cubicBezTo>
                    <a:cubicBezTo>
                      <a:pt x="36" y="40"/>
                      <a:pt x="37" y="40"/>
                      <a:pt x="39" y="40"/>
                    </a:cubicBezTo>
                    <a:cubicBezTo>
                      <a:pt x="39" y="42"/>
                      <a:pt x="39" y="42"/>
                      <a:pt x="39" y="42"/>
                    </a:cubicBezTo>
                    <a:cubicBezTo>
                      <a:pt x="20" y="42"/>
                      <a:pt x="20" y="42"/>
                      <a:pt x="20" y="42"/>
                    </a:cubicBezTo>
                    <a:cubicBezTo>
                      <a:pt x="20" y="40"/>
                      <a:pt x="20" y="40"/>
                      <a:pt x="20" y="40"/>
                    </a:cubicBezTo>
                    <a:cubicBezTo>
                      <a:pt x="22" y="40"/>
                      <a:pt x="23" y="39"/>
                      <a:pt x="23" y="38"/>
                    </a:cubicBezTo>
                    <a:cubicBezTo>
                      <a:pt x="24" y="38"/>
                      <a:pt x="24" y="36"/>
                      <a:pt x="24" y="33"/>
                    </a:cubicBezTo>
                    <a:cubicBezTo>
                      <a:pt x="24" y="15"/>
                      <a:pt x="24" y="15"/>
                      <a:pt x="24" y="15"/>
                    </a:cubicBezTo>
                    <a:cubicBezTo>
                      <a:pt x="24" y="11"/>
                      <a:pt x="24" y="9"/>
                      <a:pt x="24" y="8"/>
                    </a:cubicBezTo>
                    <a:cubicBezTo>
                      <a:pt x="23" y="7"/>
                      <a:pt x="23" y="7"/>
                      <a:pt x="22" y="6"/>
                    </a:cubicBezTo>
                    <a:cubicBezTo>
                      <a:pt x="22" y="6"/>
                      <a:pt x="21" y="6"/>
                      <a:pt x="21" y="6"/>
                    </a:cubicBezTo>
                    <a:cubicBezTo>
                      <a:pt x="18" y="6"/>
                      <a:pt x="16" y="7"/>
                      <a:pt x="14" y="11"/>
                    </a:cubicBezTo>
                    <a:cubicBezTo>
                      <a:pt x="14" y="33"/>
                      <a:pt x="14" y="33"/>
                      <a:pt x="14" y="33"/>
                    </a:cubicBezTo>
                    <a:cubicBezTo>
                      <a:pt x="14" y="36"/>
                      <a:pt x="15" y="38"/>
                      <a:pt x="15" y="39"/>
                    </a:cubicBezTo>
                    <a:cubicBezTo>
                      <a:pt x="16" y="40"/>
                      <a:pt x="17" y="40"/>
                      <a:pt x="18" y="40"/>
                    </a:cubicBezTo>
                    <a:cubicBezTo>
                      <a:pt x="18" y="42"/>
                      <a:pt x="18" y="42"/>
                      <a:pt x="18" y="42"/>
                    </a:cubicBezTo>
                    <a:cubicBezTo>
                      <a:pt x="0" y="42"/>
                      <a:pt x="0" y="42"/>
                      <a:pt x="0" y="42"/>
                    </a:cubicBezTo>
                    <a:cubicBezTo>
                      <a:pt x="0" y="40"/>
                      <a:pt x="0" y="40"/>
                      <a:pt x="0" y="40"/>
                    </a:cubicBezTo>
                    <a:cubicBezTo>
                      <a:pt x="1" y="40"/>
                      <a:pt x="2" y="39"/>
                      <a:pt x="3" y="39"/>
                    </a:cubicBezTo>
                    <a:cubicBezTo>
                      <a:pt x="3" y="38"/>
                      <a:pt x="4" y="36"/>
                      <a:pt x="4" y="33"/>
                    </a:cubicBezTo>
                    <a:cubicBezTo>
                      <a:pt x="4" y="10"/>
                      <a:pt x="4" y="10"/>
                      <a:pt x="4" y="10"/>
                    </a:cubicBezTo>
                    <a:cubicBezTo>
                      <a:pt x="4" y="7"/>
                      <a:pt x="3" y="5"/>
                      <a:pt x="3" y="4"/>
                    </a:cubicBezTo>
                    <a:cubicBezTo>
                      <a:pt x="2" y="3"/>
                      <a:pt x="1" y="3"/>
                      <a:pt x="0" y="2"/>
                    </a:cubicBezTo>
                    <a:cubicBezTo>
                      <a:pt x="0" y="1"/>
                      <a:pt x="0" y="1"/>
                      <a:pt x="0" y="1"/>
                    </a:cubicBezTo>
                    <a:lnTo>
                      <a:pt x="14"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íśḻîďê">
                <a:extLst>
                  <a:ext uri="{FF2B5EF4-FFF2-40B4-BE49-F238E27FC236}">
                    <a16:creationId xmlns:a16="http://schemas.microsoft.com/office/drawing/2014/main" id="{26935E46-4185-444D-9085-AA3850405F4B}"/>
                  </a:ext>
                </a:extLst>
              </p:cNvPr>
              <p:cNvSpPr/>
              <p:nvPr/>
            </p:nvSpPr>
            <p:spPr bwMode="auto">
              <a:xfrm>
                <a:off x="7886700" y="3802063"/>
                <a:ext cx="112713" cy="142875"/>
              </a:xfrm>
              <a:custGeom>
                <a:avLst/>
                <a:gdLst>
                  <a:gd name="T0" fmla="*/ 17 w 34"/>
                  <a:gd name="T1" fmla="*/ 0 h 43"/>
                  <a:gd name="T2" fmla="*/ 26 w 34"/>
                  <a:gd name="T3" fmla="*/ 2 h 43"/>
                  <a:gd name="T4" fmla="*/ 32 w 34"/>
                  <a:gd name="T5" fmla="*/ 10 h 43"/>
                  <a:gd name="T6" fmla="*/ 34 w 34"/>
                  <a:gd name="T7" fmla="*/ 21 h 43"/>
                  <a:gd name="T8" fmla="*/ 31 w 34"/>
                  <a:gd name="T9" fmla="*/ 36 h 43"/>
                  <a:gd name="T10" fmla="*/ 17 w 34"/>
                  <a:gd name="T11" fmla="*/ 43 h 43"/>
                  <a:gd name="T12" fmla="*/ 5 w 34"/>
                  <a:gd name="T13" fmla="*/ 37 h 43"/>
                  <a:gd name="T14" fmla="*/ 0 w 34"/>
                  <a:gd name="T15" fmla="*/ 22 h 43"/>
                  <a:gd name="T16" fmla="*/ 5 w 34"/>
                  <a:gd name="T17" fmla="*/ 6 h 43"/>
                  <a:gd name="T18" fmla="*/ 17 w 34"/>
                  <a:gd name="T19" fmla="*/ 0 h 43"/>
                  <a:gd name="T20" fmla="*/ 18 w 34"/>
                  <a:gd name="T21" fmla="*/ 3 h 43"/>
                  <a:gd name="T22" fmla="*/ 14 w 34"/>
                  <a:gd name="T23" fmla="*/ 4 h 43"/>
                  <a:gd name="T24" fmla="*/ 12 w 34"/>
                  <a:gd name="T25" fmla="*/ 11 h 43"/>
                  <a:gd name="T26" fmla="*/ 12 w 34"/>
                  <a:gd name="T27" fmla="*/ 25 h 43"/>
                  <a:gd name="T28" fmla="*/ 12 w 34"/>
                  <a:gd name="T29" fmla="*/ 34 h 43"/>
                  <a:gd name="T30" fmla="*/ 14 w 34"/>
                  <a:gd name="T31" fmla="*/ 38 h 43"/>
                  <a:gd name="T32" fmla="*/ 17 w 34"/>
                  <a:gd name="T33" fmla="*/ 40 h 43"/>
                  <a:gd name="T34" fmla="*/ 20 w 34"/>
                  <a:gd name="T35" fmla="*/ 39 h 43"/>
                  <a:gd name="T36" fmla="*/ 22 w 34"/>
                  <a:gd name="T37" fmla="*/ 35 h 43"/>
                  <a:gd name="T38" fmla="*/ 23 w 34"/>
                  <a:gd name="T39" fmla="*/ 18 h 43"/>
                  <a:gd name="T40" fmla="*/ 22 w 34"/>
                  <a:gd name="T41" fmla="*/ 8 h 43"/>
                  <a:gd name="T42" fmla="*/ 20 w 34"/>
                  <a:gd name="T43" fmla="*/ 4 h 43"/>
                  <a:gd name="T44" fmla="*/ 18 w 34"/>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43">
                    <a:moveTo>
                      <a:pt x="17" y="0"/>
                    </a:moveTo>
                    <a:cubicBezTo>
                      <a:pt x="21" y="0"/>
                      <a:pt x="23" y="1"/>
                      <a:pt x="26" y="2"/>
                    </a:cubicBezTo>
                    <a:cubicBezTo>
                      <a:pt x="29" y="4"/>
                      <a:pt x="31" y="7"/>
                      <a:pt x="32" y="10"/>
                    </a:cubicBezTo>
                    <a:cubicBezTo>
                      <a:pt x="34" y="14"/>
                      <a:pt x="34" y="17"/>
                      <a:pt x="34" y="21"/>
                    </a:cubicBezTo>
                    <a:cubicBezTo>
                      <a:pt x="34" y="27"/>
                      <a:pt x="33" y="32"/>
                      <a:pt x="31" y="36"/>
                    </a:cubicBezTo>
                    <a:cubicBezTo>
                      <a:pt x="27" y="41"/>
                      <a:pt x="23" y="43"/>
                      <a:pt x="17" y="43"/>
                    </a:cubicBezTo>
                    <a:cubicBezTo>
                      <a:pt x="12" y="43"/>
                      <a:pt x="8" y="41"/>
                      <a:pt x="5" y="37"/>
                    </a:cubicBezTo>
                    <a:cubicBezTo>
                      <a:pt x="2" y="32"/>
                      <a:pt x="0" y="27"/>
                      <a:pt x="0" y="22"/>
                    </a:cubicBezTo>
                    <a:cubicBezTo>
                      <a:pt x="0" y="16"/>
                      <a:pt x="2" y="11"/>
                      <a:pt x="5" y="6"/>
                    </a:cubicBezTo>
                    <a:cubicBezTo>
                      <a:pt x="8" y="2"/>
                      <a:pt x="12" y="0"/>
                      <a:pt x="17" y="0"/>
                    </a:cubicBezTo>
                    <a:close/>
                    <a:moveTo>
                      <a:pt x="18" y="3"/>
                    </a:moveTo>
                    <a:cubicBezTo>
                      <a:pt x="16" y="3"/>
                      <a:pt x="15" y="3"/>
                      <a:pt x="14" y="4"/>
                    </a:cubicBezTo>
                    <a:cubicBezTo>
                      <a:pt x="13" y="6"/>
                      <a:pt x="13" y="8"/>
                      <a:pt x="12" y="11"/>
                    </a:cubicBezTo>
                    <a:cubicBezTo>
                      <a:pt x="12" y="14"/>
                      <a:pt x="12" y="19"/>
                      <a:pt x="12" y="25"/>
                    </a:cubicBezTo>
                    <a:cubicBezTo>
                      <a:pt x="12" y="28"/>
                      <a:pt x="12" y="31"/>
                      <a:pt x="12" y="34"/>
                    </a:cubicBezTo>
                    <a:cubicBezTo>
                      <a:pt x="13" y="36"/>
                      <a:pt x="13" y="37"/>
                      <a:pt x="14" y="38"/>
                    </a:cubicBezTo>
                    <a:cubicBezTo>
                      <a:pt x="15" y="39"/>
                      <a:pt x="16" y="40"/>
                      <a:pt x="17" y="40"/>
                    </a:cubicBezTo>
                    <a:cubicBezTo>
                      <a:pt x="19" y="40"/>
                      <a:pt x="19" y="40"/>
                      <a:pt x="20" y="39"/>
                    </a:cubicBezTo>
                    <a:cubicBezTo>
                      <a:pt x="21" y="38"/>
                      <a:pt x="22" y="37"/>
                      <a:pt x="22" y="35"/>
                    </a:cubicBezTo>
                    <a:cubicBezTo>
                      <a:pt x="23" y="32"/>
                      <a:pt x="23" y="26"/>
                      <a:pt x="23" y="18"/>
                    </a:cubicBezTo>
                    <a:cubicBezTo>
                      <a:pt x="23" y="13"/>
                      <a:pt x="23" y="10"/>
                      <a:pt x="22" y="8"/>
                    </a:cubicBezTo>
                    <a:cubicBezTo>
                      <a:pt x="22" y="6"/>
                      <a:pt x="21" y="4"/>
                      <a:pt x="20" y="4"/>
                    </a:cubicBezTo>
                    <a:cubicBezTo>
                      <a:pt x="19" y="3"/>
                      <a:pt x="19" y="3"/>
                      <a:pt x="18" y="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iṣļiḍé">
                <a:extLst>
                  <a:ext uri="{FF2B5EF4-FFF2-40B4-BE49-F238E27FC236}">
                    <a16:creationId xmlns:a16="http://schemas.microsoft.com/office/drawing/2014/main" id="{F59B5866-917E-4AE5-969E-EA77C771C05F}"/>
                  </a:ext>
                </a:extLst>
              </p:cNvPr>
              <p:cNvSpPr/>
              <p:nvPr/>
            </p:nvSpPr>
            <p:spPr bwMode="auto">
              <a:xfrm>
                <a:off x="8021638" y="3743325"/>
                <a:ext cx="66675" cy="198438"/>
              </a:xfrm>
              <a:custGeom>
                <a:avLst/>
                <a:gdLst>
                  <a:gd name="T0" fmla="*/ 16 w 20"/>
                  <a:gd name="T1" fmla="*/ 0 h 60"/>
                  <a:gd name="T2" fmla="*/ 16 w 20"/>
                  <a:gd name="T3" fmla="*/ 51 h 60"/>
                  <a:gd name="T4" fmla="*/ 17 w 20"/>
                  <a:gd name="T5" fmla="*/ 57 h 60"/>
                  <a:gd name="T6" fmla="*/ 20 w 20"/>
                  <a:gd name="T7" fmla="*/ 58 h 60"/>
                  <a:gd name="T8" fmla="*/ 20 w 20"/>
                  <a:gd name="T9" fmla="*/ 60 h 60"/>
                  <a:gd name="T10" fmla="*/ 0 w 20"/>
                  <a:gd name="T11" fmla="*/ 60 h 60"/>
                  <a:gd name="T12" fmla="*/ 0 w 20"/>
                  <a:gd name="T13" fmla="*/ 58 h 60"/>
                  <a:gd name="T14" fmla="*/ 4 w 20"/>
                  <a:gd name="T15" fmla="*/ 57 h 60"/>
                  <a:gd name="T16" fmla="*/ 5 w 20"/>
                  <a:gd name="T17" fmla="*/ 51 h 60"/>
                  <a:gd name="T18" fmla="*/ 5 w 20"/>
                  <a:gd name="T19" fmla="*/ 9 h 60"/>
                  <a:gd name="T20" fmla="*/ 4 w 20"/>
                  <a:gd name="T21" fmla="*/ 3 h 60"/>
                  <a:gd name="T22" fmla="*/ 0 w 20"/>
                  <a:gd name="T23" fmla="*/ 2 h 60"/>
                  <a:gd name="T24" fmla="*/ 0 w 20"/>
                  <a:gd name="T25" fmla="*/ 0 h 60"/>
                  <a:gd name="T26" fmla="*/ 16 w 20"/>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60">
                    <a:moveTo>
                      <a:pt x="16" y="0"/>
                    </a:moveTo>
                    <a:cubicBezTo>
                      <a:pt x="16" y="51"/>
                      <a:pt x="16" y="51"/>
                      <a:pt x="16" y="51"/>
                    </a:cubicBezTo>
                    <a:cubicBezTo>
                      <a:pt x="16" y="54"/>
                      <a:pt x="16" y="56"/>
                      <a:pt x="17" y="57"/>
                    </a:cubicBezTo>
                    <a:cubicBezTo>
                      <a:pt x="17" y="58"/>
                      <a:pt x="18" y="58"/>
                      <a:pt x="20" y="58"/>
                    </a:cubicBezTo>
                    <a:cubicBezTo>
                      <a:pt x="20" y="60"/>
                      <a:pt x="20" y="60"/>
                      <a:pt x="20" y="60"/>
                    </a:cubicBezTo>
                    <a:cubicBezTo>
                      <a:pt x="0" y="60"/>
                      <a:pt x="0" y="60"/>
                      <a:pt x="0" y="60"/>
                    </a:cubicBezTo>
                    <a:cubicBezTo>
                      <a:pt x="0" y="58"/>
                      <a:pt x="0" y="58"/>
                      <a:pt x="0" y="58"/>
                    </a:cubicBezTo>
                    <a:cubicBezTo>
                      <a:pt x="2" y="58"/>
                      <a:pt x="3" y="58"/>
                      <a:pt x="4" y="57"/>
                    </a:cubicBezTo>
                    <a:cubicBezTo>
                      <a:pt x="5" y="56"/>
                      <a:pt x="5" y="54"/>
                      <a:pt x="5" y="51"/>
                    </a:cubicBezTo>
                    <a:cubicBezTo>
                      <a:pt x="5" y="9"/>
                      <a:pt x="5" y="9"/>
                      <a:pt x="5" y="9"/>
                    </a:cubicBezTo>
                    <a:cubicBezTo>
                      <a:pt x="5" y="6"/>
                      <a:pt x="4" y="4"/>
                      <a:pt x="4" y="3"/>
                    </a:cubicBezTo>
                    <a:cubicBezTo>
                      <a:pt x="3" y="3"/>
                      <a:pt x="2" y="2"/>
                      <a:pt x="0" y="2"/>
                    </a:cubicBezTo>
                    <a:cubicBezTo>
                      <a:pt x="0" y="0"/>
                      <a:pt x="0" y="0"/>
                      <a:pt x="0" y="0"/>
                    </a:cubicBezTo>
                    <a:lnTo>
                      <a:pt x="16"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išḷíḑè">
                <a:extLst>
                  <a:ext uri="{FF2B5EF4-FFF2-40B4-BE49-F238E27FC236}">
                    <a16:creationId xmlns:a16="http://schemas.microsoft.com/office/drawing/2014/main" id="{35FFD82E-C012-4062-AABB-5544BE2C6D41}"/>
                  </a:ext>
                </a:extLst>
              </p:cNvPr>
              <p:cNvSpPr/>
              <p:nvPr/>
            </p:nvSpPr>
            <p:spPr bwMode="auto">
              <a:xfrm>
                <a:off x="8107363" y="3802063"/>
                <a:ext cx="112713" cy="142875"/>
              </a:xfrm>
              <a:custGeom>
                <a:avLst/>
                <a:gdLst>
                  <a:gd name="T0" fmla="*/ 17 w 34"/>
                  <a:gd name="T1" fmla="*/ 0 h 43"/>
                  <a:gd name="T2" fmla="*/ 26 w 34"/>
                  <a:gd name="T3" fmla="*/ 2 h 43"/>
                  <a:gd name="T4" fmla="*/ 32 w 34"/>
                  <a:gd name="T5" fmla="*/ 10 h 43"/>
                  <a:gd name="T6" fmla="*/ 34 w 34"/>
                  <a:gd name="T7" fmla="*/ 21 h 43"/>
                  <a:gd name="T8" fmla="*/ 30 w 34"/>
                  <a:gd name="T9" fmla="*/ 36 h 43"/>
                  <a:gd name="T10" fmla="*/ 17 w 34"/>
                  <a:gd name="T11" fmla="*/ 43 h 43"/>
                  <a:gd name="T12" fmla="*/ 5 w 34"/>
                  <a:gd name="T13" fmla="*/ 37 h 43"/>
                  <a:gd name="T14" fmla="*/ 0 w 34"/>
                  <a:gd name="T15" fmla="*/ 22 h 43"/>
                  <a:gd name="T16" fmla="*/ 5 w 34"/>
                  <a:gd name="T17" fmla="*/ 6 h 43"/>
                  <a:gd name="T18" fmla="*/ 17 w 34"/>
                  <a:gd name="T19" fmla="*/ 0 h 43"/>
                  <a:gd name="T20" fmla="*/ 17 w 34"/>
                  <a:gd name="T21" fmla="*/ 3 h 43"/>
                  <a:gd name="T22" fmla="*/ 14 w 34"/>
                  <a:gd name="T23" fmla="*/ 4 h 43"/>
                  <a:gd name="T24" fmla="*/ 12 w 34"/>
                  <a:gd name="T25" fmla="*/ 11 h 43"/>
                  <a:gd name="T26" fmla="*/ 11 w 34"/>
                  <a:gd name="T27" fmla="*/ 25 h 43"/>
                  <a:gd name="T28" fmla="*/ 12 w 34"/>
                  <a:gd name="T29" fmla="*/ 34 h 43"/>
                  <a:gd name="T30" fmla="*/ 14 w 34"/>
                  <a:gd name="T31" fmla="*/ 38 h 43"/>
                  <a:gd name="T32" fmla="*/ 17 w 34"/>
                  <a:gd name="T33" fmla="*/ 40 h 43"/>
                  <a:gd name="T34" fmla="*/ 20 w 34"/>
                  <a:gd name="T35" fmla="*/ 39 h 43"/>
                  <a:gd name="T36" fmla="*/ 22 w 34"/>
                  <a:gd name="T37" fmla="*/ 35 h 43"/>
                  <a:gd name="T38" fmla="*/ 23 w 34"/>
                  <a:gd name="T39" fmla="*/ 18 h 43"/>
                  <a:gd name="T40" fmla="*/ 22 w 34"/>
                  <a:gd name="T41" fmla="*/ 8 h 43"/>
                  <a:gd name="T42" fmla="*/ 20 w 34"/>
                  <a:gd name="T43" fmla="*/ 4 h 43"/>
                  <a:gd name="T44" fmla="*/ 17 w 34"/>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43">
                    <a:moveTo>
                      <a:pt x="17" y="0"/>
                    </a:moveTo>
                    <a:cubicBezTo>
                      <a:pt x="20" y="0"/>
                      <a:pt x="23" y="1"/>
                      <a:pt x="26" y="2"/>
                    </a:cubicBezTo>
                    <a:cubicBezTo>
                      <a:pt x="29" y="4"/>
                      <a:pt x="31" y="7"/>
                      <a:pt x="32" y="10"/>
                    </a:cubicBezTo>
                    <a:cubicBezTo>
                      <a:pt x="33" y="14"/>
                      <a:pt x="34" y="17"/>
                      <a:pt x="34" y="21"/>
                    </a:cubicBezTo>
                    <a:cubicBezTo>
                      <a:pt x="34" y="27"/>
                      <a:pt x="33" y="32"/>
                      <a:pt x="30" y="36"/>
                    </a:cubicBezTo>
                    <a:cubicBezTo>
                      <a:pt x="27" y="41"/>
                      <a:pt x="23" y="43"/>
                      <a:pt x="17" y="43"/>
                    </a:cubicBezTo>
                    <a:cubicBezTo>
                      <a:pt x="12" y="43"/>
                      <a:pt x="8" y="41"/>
                      <a:pt x="5" y="37"/>
                    </a:cubicBezTo>
                    <a:cubicBezTo>
                      <a:pt x="2" y="32"/>
                      <a:pt x="0" y="27"/>
                      <a:pt x="0" y="22"/>
                    </a:cubicBezTo>
                    <a:cubicBezTo>
                      <a:pt x="0" y="16"/>
                      <a:pt x="2" y="11"/>
                      <a:pt x="5" y="6"/>
                    </a:cubicBezTo>
                    <a:cubicBezTo>
                      <a:pt x="8" y="2"/>
                      <a:pt x="12" y="0"/>
                      <a:pt x="17" y="0"/>
                    </a:cubicBezTo>
                    <a:close/>
                    <a:moveTo>
                      <a:pt x="17" y="3"/>
                    </a:moveTo>
                    <a:cubicBezTo>
                      <a:pt x="16" y="3"/>
                      <a:pt x="15" y="3"/>
                      <a:pt x="14" y="4"/>
                    </a:cubicBezTo>
                    <a:cubicBezTo>
                      <a:pt x="13" y="6"/>
                      <a:pt x="12" y="8"/>
                      <a:pt x="12" y="11"/>
                    </a:cubicBezTo>
                    <a:cubicBezTo>
                      <a:pt x="12" y="14"/>
                      <a:pt x="11" y="19"/>
                      <a:pt x="11" y="25"/>
                    </a:cubicBezTo>
                    <a:cubicBezTo>
                      <a:pt x="11" y="28"/>
                      <a:pt x="12" y="31"/>
                      <a:pt x="12" y="34"/>
                    </a:cubicBezTo>
                    <a:cubicBezTo>
                      <a:pt x="12" y="36"/>
                      <a:pt x="13" y="37"/>
                      <a:pt x="14" y="38"/>
                    </a:cubicBezTo>
                    <a:cubicBezTo>
                      <a:pt x="15" y="39"/>
                      <a:pt x="16" y="40"/>
                      <a:pt x="17" y="40"/>
                    </a:cubicBezTo>
                    <a:cubicBezTo>
                      <a:pt x="18" y="40"/>
                      <a:pt x="19" y="40"/>
                      <a:pt x="20" y="39"/>
                    </a:cubicBezTo>
                    <a:cubicBezTo>
                      <a:pt x="21" y="38"/>
                      <a:pt x="22" y="37"/>
                      <a:pt x="22" y="35"/>
                    </a:cubicBezTo>
                    <a:cubicBezTo>
                      <a:pt x="22" y="32"/>
                      <a:pt x="23" y="26"/>
                      <a:pt x="23" y="18"/>
                    </a:cubicBezTo>
                    <a:cubicBezTo>
                      <a:pt x="23" y="13"/>
                      <a:pt x="22" y="10"/>
                      <a:pt x="22" y="8"/>
                    </a:cubicBezTo>
                    <a:cubicBezTo>
                      <a:pt x="22" y="6"/>
                      <a:pt x="21" y="4"/>
                      <a:pt x="20" y="4"/>
                    </a:cubicBezTo>
                    <a:cubicBezTo>
                      <a:pt x="19" y="3"/>
                      <a:pt x="18" y="3"/>
                      <a:pt x="17" y="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îšľîḋê">
                <a:extLst>
                  <a:ext uri="{FF2B5EF4-FFF2-40B4-BE49-F238E27FC236}">
                    <a16:creationId xmlns:a16="http://schemas.microsoft.com/office/drawing/2014/main" id="{216FC63F-55E4-4D45-AA53-3CD28E189C16}"/>
                  </a:ext>
                </a:extLst>
              </p:cNvPr>
              <p:cNvSpPr/>
              <p:nvPr/>
            </p:nvSpPr>
            <p:spPr bwMode="auto">
              <a:xfrm>
                <a:off x="8247063" y="3802063"/>
                <a:ext cx="119063" cy="203200"/>
              </a:xfrm>
              <a:custGeom>
                <a:avLst/>
                <a:gdLst>
                  <a:gd name="T0" fmla="*/ 23 w 36"/>
                  <a:gd name="T1" fmla="*/ 1 h 61"/>
                  <a:gd name="T2" fmla="*/ 36 w 36"/>
                  <a:gd name="T3" fmla="*/ 1 h 61"/>
                  <a:gd name="T4" fmla="*/ 36 w 36"/>
                  <a:gd name="T5" fmla="*/ 6 h 61"/>
                  <a:gd name="T6" fmla="*/ 29 w 36"/>
                  <a:gd name="T7" fmla="*/ 6 h 61"/>
                  <a:gd name="T8" fmla="*/ 31 w 36"/>
                  <a:gd name="T9" fmla="*/ 10 h 61"/>
                  <a:gd name="T10" fmla="*/ 32 w 36"/>
                  <a:gd name="T11" fmla="*/ 15 h 61"/>
                  <a:gd name="T12" fmla="*/ 30 w 36"/>
                  <a:gd name="T13" fmla="*/ 23 h 61"/>
                  <a:gd name="T14" fmla="*/ 24 w 36"/>
                  <a:gd name="T15" fmla="*/ 28 h 61"/>
                  <a:gd name="T16" fmla="*/ 18 w 36"/>
                  <a:gd name="T17" fmla="*/ 29 h 61"/>
                  <a:gd name="T18" fmla="*/ 13 w 36"/>
                  <a:gd name="T19" fmla="*/ 29 h 61"/>
                  <a:gd name="T20" fmla="*/ 10 w 36"/>
                  <a:gd name="T21" fmla="*/ 31 h 61"/>
                  <a:gd name="T22" fmla="*/ 9 w 36"/>
                  <a:gd name="T23" fmla="*/ 34 h 61"/>
                  <a:gd name="T24" fmla="*/ 10 w 36"/>
                  <a:gd name="T25" fmla="*/ 36 h 61"/>
                  <a:gd name="T26" fmla="*/ 13 w 36"/>
                  <a:gd name="T27" fmla="*/ 37 h 61"/>
                  <a:gd name="T28" fmla="*/ 20 w 36"/>
                  <a:gd name="T29" fmla="*/ 37 h 61"/>
                  <a:gd name="T30" fmla="*/ 31 w 36"/>
                  <a:gd name="T31" fmla="*/ 39 h 61"/>
                  <a:gd name="T32" fmla="*/ 36 w 36"/>
                  <a:gd name="T33" fmla="*/ 48 h 61"/>
                  <a:gd name="T34" fmla="*/ 34 w 36"/>
                  <a:gd name="T35" fmla="*/ 55 h 61"/>
                  <a:gd name="T36" fmla="*/ 28 w 36"/>
                  <a:gd name="T37" fmla="*/ 59 h 61"/>
                  <a:gd name="T38" fmla="*/ 17 w 36"/>
                  <a:gd name="T39" fmla="*/ 61 h 61"/>
                  <a:gd name="T40" fmla="*/ 8 w 36"/>
                  <a:gd name="T41" fmla="*/ 60 h 61"/>
                  <a:gd name="T42" fmla="*/ 2 w 36"/>
                  <a:gd name="T43" fmla="*/ 57 h 61"/>
                  <a:gd name="T44" fmla="*/ 0 w 36"/>
                  <a:gd name="T45" fmla="*/ 53 h 61"/>
                  <a:gd name="T46" fmla="*/ 2 w 36"/>
                  <a:gd name="T47" fmla="*/ 49 h 61"/>
                  <a:gd name="T48" fmla="*/ 7 w 36"/>
                  <a:gd name="T49" fmla="*/ 47 h 61"/>
                  <a:gd name="T50" fmla="*/ 2 w 36"/>
                  <a:gd name="T51" fmla="*/ 39 h 61"/>
                  <a:gd name="T52" fmla="*/ 4 w 36"/>
                  <a:gd name="T53" fmla="*/ 33 h 61"/>
                  <a:gd name="T54" fmla="*/ 10 w 36"/>
                  <a:gd name="T55" fmla="*/ 28 h 61"/>
                  <a:gd name="T56" fmla="*/ 3 w 36"/>
                  <a:gd name="T57" fmla="*/ 23 h 61"/>
                  <a:gd name="T58" fmla="*/ 0 w 36"/>
                  <a:gd name="T59" fmla="*/ 14 h 61"/>
                  <a:gd name="T60" fmla="*/ 5 w 36"/>
                  <a:gd name="T61" fmla="*/ 4 h 61"/>
                  <a:gd name="T62" fmla="*/ 16 w 36"/>
                  <a:gd name="T63" fmla="*/ 0 h 61"/>
                  <a:gd name="T64" fmla="*/ 23 w 36"/>
                  <a:gd name="T65" fmla="*/ 1 h 61"/>
                  <a:gd name="T66" fmla="*/ 17 w 36"/>
                  <a:gd name="T67" fmla="*/ 2 h 61"/>
                  <a:gd name="T68" fmla="*/ 13 w 36"/>
                  <a:gd name="T69" fmla="*/ 5 h 61"/>
                  <a:gd name="T70" fmla="*/ 11 w 36"/>
                  <a:gd name="T71" fmla="*/ 15 h 61"/>
                  <a:gd name="T72" fmla="*/ 13 w 36"/>
                  <a:gd name="T73" fmla="*/ 24 h 61"/>
                  <a:gd name="T74" fmla="*/ 16 w 36"/>
                  <a:gd name="T75" fmla="*/ 27 h 61"/>
                  <a:gd name="T76" fmla="*/ 20 w 36"/>
                  <a:gd name="T77" fmla="*/ 24 h 61"/>
                  <a:gd name="T78" fmla="*/ 22 w 36"/>
                  <a:gd name="T79" fmla="*/ 15 h 61"/>
                  <a:gd name="T80" fmla="*/ 20 w 36"/>
                  <a:gd name="T81" fmla="*/ 4 h 61"/>
                  <a:gd name="T82" fmla="*/ 17 w 36"/>
                  <a:gd name="T83" fmla="*/ 2 h 61"/>
                  <a:gd name="T84" fmla="*/ 14 w 36"/>
                  <a:gd name="T85" fmla="*/ 48 h 61"/>
                  <a:gd name="T86" fmla="*/ 9 w 36"/>
                  <a:gd name="T87" fmla="*/ 49 h 61"/>
                  <a:gd name="T88" fmla="*/ 7 w 36"/>
                  <a:gd name="T89" fmla="*/ 52 h 61"/>
                  <a:gd name="T90" fmla="*/ 9 w 36"/>
                  <a:gd name="T91" fmla="*/ 56 h 61"/>
                  <a:gd name="T92" fmla="*/ 18 w 36"/>
                  <a:gd name="T93" fmla="*/ 58 h 61"/>
                  <a:gd name="T94" fmla="*/ 26 w 36"/>
                  <a:gd name="T95" fmla="*/ 57 h 61"/>
                  <a:gd name="T96" fmla="*/ 29 w 36"/>
                  <a:gd name="T97" fmla="*/ 52 h 61"/>
                  <a:gd name="T98" fmla="*/ 29 w 36"/>
                  <a:gd name="T99" fmla="*/ 50 h 61"/>
                  <a:gd name="T100" fmla="*/ 26 w 36"/>
                  <a:gd name="T101" fmla="*/ 48 h 61"/>
                  <a:gd name="T102" fmla="*/ 14 w 36"/>
                  <a:gd name="T103" fmla="*/ 4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6" h="61">
                    <a:moveTo>
                      <a:pt x="23" y="1"/>
                    </a:moveTo>
                    <a:cubicBezTo>
                      <a:pt x="36" y="1"/>
                      <a:pt x="36" y="1"/>
                      <a:pt x="36" y="1"/>
                    </a:cubicBezTo>
                    <a:cubicBezTo>
                      <a:pt x="36" y="6"/>
                      <a:pt x="36" y="6"/>
                      <a:pt x="36" y="6"/>
                    </a:cubicBezTo>
                    <a:cubicBezTo>
                      <a:pt x="29" y="6"/>
                      <a:pt x="29" y="6"/>
                      <a:pt x="29" y="6"/>
                    </a:cubicBezTo>
                    <a:cubicBezTo>
                      <a:pt x="30" y="8"/>
                      <a:pt x="31" y="9"/>
                      <a:pt x="31" y="10"/>
                    </a:cubicBezTo>
                    <a:cubicBezTo>
                      <a:pt x="32" y="12"/>
                      <a:pt x="32" y="13"/>
                      <a:pt x="32" y="15"/>
                    </a:cubicBezTo>
                    <a:cubicBezTo>
                      <a:pt x="32" y="18"/>
                      <a:pt x="31" y="20"/>
                      <a:pt x="30" y="23"/>
                    </a:cubicBezTo>
                    <a:cubicBezTo>
                      <a:pt x="29" y="25"/>
                      <a:pt x="27" y="26"/>
                      <a:pt x="24" y="28"/>
                    </a:cubicBezTo>
                    <a:cubicBezTo>
                      <a:pt x="22" y="29"/>
                      <a:pt x="20" y="29"/>
                      <a:pt x="18" y="29"/>
                    </a:cubicBezTo>
                    <a:cubicBezTo>
                      <a:pt x="17" y="29"/>
                      <a:pt x="16" y="29"/>
                      <a:pt x="13" y="29"/>
                    </a:cubicBezTo>
                    <a:cubicBezTo>
                      <a:pt x="12" y="29"/>
                      <a:pt x="11" y="30"/>
                      <a:pt x="10" y="31"/>
                    </a:cubicBezTo>
                    <a:cubicBezTo>
                      <a:pt x="9" y="31"/>
                      <a:pt x="9" y="32"/>
                      <a:pt x="9" y="34"/>
                    </a:cubicBezTo>
                    <a:cubicBezTo>
                      <a:pt x="9" y="35"/>
                      <a:pt x="9" y="36"/>
                      <a:pt x="10" y="36"/>
                    </a:cubicBezTo>
                    <a:cubicBezTo>
                      <a:pt x="11" y="37"/>
                      <a:pt x="12" y="37"/>
                      <a:pt x="13" y="37"/>
                    </a:cubicBezTo>
                    <a:cubicBezTo>
                      <a:pt x="20" y="37"/>
                      <a:pt x="20" y="37"/>
                      <a:pt x="20" y="37"/>
                    </a:cubicBezTo>
                    <a:cubicBezTo>
                      <a:pt x="26" y="37"/>
                      <a:pt x="29" y="38"/>
                      <a:pt x="31" y="39"/>
                    </a:cubicBezTo>
                    <a:cubicBezTo>
                      <a:pt x="34" y="41"/>
                      <a:pt x="36" y="44"/>
                      <a:pt x="36" y="48"/>
                    </a:cubicBezTo>
                    <a:cubicBezTo>
                      <a:pt x="36" y="50"/>
                      <a:pt x="35" y="52"/>
                      <a:pt x="34" y="55"/>
                    </a:cubicBezTo>
                    <a:cubicBezTo>
                      <a:pt x="32" y="57"/>
                      <a:pt x="31" y="58"/>
                      <a:pt x="28" y="59"/>
                    </a:cubicBezTo>
                    <a:cubicBezTo>
                      <a:pt x="25" y="60"/>
                      <a:pt x="21" y="61"/>
                      <a:pt x="17" y="61"/>
                    </a:cubicBezTo>
                    <a:cubicBezTo>
                      <a:pt x="14" y="61"/>
                      <a:pt x="11" y="61"/>
                      <a:pt x="8" y="60"/>
                    </a:cubicBezTo>
                    <a:cubicBezTo>
                      <a:pt x="5" y="59"/>
                      <a:pt x="3" y="58"/>
                      <a:pt x="2" y="57"/>
                    </a:cubicBezTo>
                    <a:cubicBezTo>
                      <a:pt x="1" y="56"/>
                      <a:pt x="0" y="55"/>
                      <a:pt x="0" y="53"/>
                    </a:cubicBezTo>
                    <a:cubicBezTo>
                      <a:pt x="0" y="52"/>
                      <a:pt x="1" y="51"/>
                      <a:pt x="2" y="49"/>
                    </a:cubicBezTo>
                    <a:cubicBezTo>
                      <a:pt x="3" y="48"/>
                      <a:pt x="4" y="48"/>
                      <a:pt x="7" y="47"/>
                    </a:cubicBezTo>
                    <a:cubicBezTo>
                      <a:pt x="3" y="45"/>
                      <a:pt x="2" y="42"/>
                      <a:pt x="2" y="39"/>
                    </a:cubicBezTo>
                    <a:cubicBezTo>
                      <a:pt x="2" y="37"/>
                      <a:pt x="2" y="35"/>
                      <a:pt x="4" y="33"/>
                    </a:cubicBezTo>
                    <a:cubicBezTo>
                      <a:pt x="5" y="31"/>
                      <a:pt x="7" y="30"/>
                      <a:pt x="10" y="28"/>
                    </a:cubicBezTo>
                    <a:cubicBezTo>
                      <a:pt x="7" y="27"/>
                      <a:pt x="4" y="25"/>
                      <a:pt x="3" y="23"/>
                    </a:cubicBezTo>
                    <a:cubicBezTo>
                      <a:pt x="1" y="20"/>
                      <a:pt x="0" y="17"/>
                      <a:pt x="0" y="14"/>
                    </a:cubicBezTo>
                    <a:cubicBezTo>
                      <a:pt x="0" y="10"/>
                      <a:pt x="2" y="7"/>
                      <a:pt x="5" y="4"/>
                    </a:cubicBezTo>
                    <a:cubicBezTo>
                      <a:pt x="8" y="1"/>
                      <a:pt x="11" y="0"/>
                      <a:pt x="16" y="0"/>
                    </a:cubicBezTo>
                    <a:cubicBezTo>
                      <a:pt x="18" y="0"/>
                      <a:pt x="21" y="0"/>
                      <a:pt x="23" y="1"/>
                    </a:cubicBezTo>
                    <a:close/>
                    <a:moveTo>
                      <a:pt x="17" y="2"/>
                    </a:moveTo>
                    <a:cubicBezTo>
                      <a:pt x="15" y="2"/>
                      <a:pt x="14" y="3"/>
                      <a:pt x="13" y="5"/>
                    </a:cubicBezTo>
                    <a:cubicBezTo>
                      <a:pt x="12" y="7"/>
                      <a:pt x="11" y="10"/>
                      <a:pt x="11" y="15"/>
                    </a:cubicBezTo>
                    <a:cubicBezTo>
                      <a:pt x="11" y="20"/>
                      <a:pt x="12" y="23"/>
                      <a:pt x="13" y="24"/>
                    </a:cubicBezTo>
                    <a:cubicBezTo>
                      <a:pt x="14" y="26"/>
                      <a:pt x="15" y="27"/>
                      <a:pt x="16" y="27"/>
                    </a:cubicBezTo>
                    <a:cubicBezTo>
                      <a:pt x="18" y="27"/>
                      <a:pt x="19" y="26"/>
                      <a:pt x="20" y="24"/>
                    </a:cubicBezTo>
                    <a:cubicBezTo>
                      <a:pt x="21" y="23"/>
                      <a:pt x="22" y="20"/>
                      <a:pt x="22" y="15"/>
                    </a:cubicBezTo>
                    <a:cubicBezTo>
                      <a:pt x="22" y="10"/>
                      <a:pt x="21" y="6"/>
                      <a:pt x="20" y="4"/>
                    </a:cubicBezTo>
                    <a:cubicBezTo>
                      <a:pt x="19" y="3"/>
                      <a:pt x="18" y="2"/>
                      <a:pt x="17" y="2"/>
                    </a:cubicBezTo>
                    <a:close/>
                    <a:moveTo>
                      <a:pt x="14" y="48"/>
                    </a:moveTo>
                    <a:cubicBezTo>
                      <a:pt x="12" y="48"/>
                      <a:pt x="10" y="48"/>
                      <a:pt x="9" y="49"/>
                    </a:cubicBezTo>
                    <a:cubicBezTo>
                      <a:pt x="8" y="50"/>
                      <a:pt x="7" y="51"/>
                      <a:pt x="7" y="52"/>
                    </a:cubicBezTo>
                    <a:cubicBezTo>
                      <a:pt x="7" y="54"/>
                      <a:pt x="8" y="55"/>
                      <a:pt x="9" y="56"/>
                    </a:cubicBezTo>
                    <a:cubicBezTo>
                      <a:pt x="11" y="58"/>
                      <a:pt x="14" y="58"/>
                      <a:pt x="18" y="58"/>
                    </a:cubicBezTo>
                    <a:cubicBezTo>
                      <a:pt x="21" y="58"/>
                      <a:pt x="24" y="58"/>
                      <a:pt x="26" y="57"/>
                    </a:cubicBezTo>
                    <a:cubicBezTo>
                      <a:pt x="28" y="55"/>
                      <a:pt x="29" y="54"/>
                      <a:pt x="29" y="52"/>
                    </a:cubicBezTo>
                    <a:cubicBezTo>
                      <a:pt x="29" y="51"/>
                      <a:pt x="29" y="51"/>
                      <a:pt x="29" y="50"/>
                    </a:cubicBezTo>
                    <a:cubicBezTo>
                      <a:pt x="28" y="49"/>
                      <a:pt x="27" y="49"/>
                      <a:pt x="26" y="48"/>
                    </a:cubicBezTo>
                    <a:cubicBezTo>
                      <a:pt x="24" y="48"/>
                      <a:pt x="20" y="48"/>
                      <a:pt x="14" y="4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išľîḍê">
                <a:extLst>
                  <a:ext uri="{FF2B5EF4-FFF2-40B4-BE49-F238E27FC236}">
                    <a16:creationId xmlns:a16="http://schemas.microsoft.com/office/drawing/2014/main" id="{73475B68-2698-40E6-93A1-E61CC1DDFF5F}"/>
                  </a:ext>
                </a:extLst>
              </p:cNvPr>
              <p:cNvSpPr/>
              <p:nvPr/>
            </p:nvSpPr>
            <p:spPr bwMode="auto">
              <a:xfrm>
                <a:off x="8378825" y="3805238"/>
                <a:ext cx="128588" cy="200025"/>
              </a:xfrm>
              <a:custGeom>
                <a:avLst/>
                <a:gdLst>
                  <a:gd name="T0" fmla="*/ 19 w 39"/>
                  <a:gd name="T1" fmla="*/ 42 h 60"/>
                  <a:gd name="T2" fmla="*/ 7 w 39"/>
                  <a:gd name="T3" fmla="*/ 12 h 60"/>
                  <a:gd name="T4" fmla="*/ 3 w 39"/>
                  <a:gd name="T5" fmla="*/ 4 h 60"/>
                  <a:gd name="T6" fmla="*/ 0 w 39"/>
                  <a:gd name="T7" fmla="*/ 1 h 60"/>
                  <a:gd name="T8" fmla="*/ 0 w 39"/>
                  <a:gd name="T9" fmla="*/ 0 h 60"/>
                  <a:gd name="T10" fmla="*/ 20 w 39"/>
                  <a:gd name="T11" fmla="*/ 0 h 60"/>
                  <a:gd name="T12" fmla="*/ 20 w 39"/>
                  <a:gd name="T13" fmla="*/ 1 h 60"/>
                  <a:gd name="T14" fmla="*/ 17 w 39"/>
                  <a:gd name="T15" fmla="*/ 2 h 60"/>
                  <a:gd name="T16" fmla="*/ 16 w 39"/>
                  <a:gd name="T17" fmla="*/ 4 h 60"/>
                  <a:gd name="T18" fmla="*/ 18 w 39"/>
                  <a:gd name="T19" fmla="*/ 11 h 60"/>
                  <a:gd name="T20" fmla="*/ 24 w 39"/>
                  <a:gd name="T21" fmla="*/ 27 h 60"/>
                  <a:gd name="T22" fmla="*/ 28 w 39"/>
                  <a:gd name="T23" fmla="*/ 14 h 60"/>
                  <a:gd name="T24" fmla="*/ 31 w 39"/>
                  <a:gd name="T25" fmla="*/ 5 h 60"/>
                  <a:gd name="T26" fmla="*/ 30 w 39"/>
                  <a:gd name="T27" fmla="*/ 2 h 60"/>
                  <a:gd name="T28" fmla="*/ 26 w 39"/>
                  <a:gd name="T29" fmla="*/ 1 h 60"/>
                  <a:gd name="T30" fmla="*/ 26 w 39"/>
                  <a:gd name="T31" fmla="*/ 0 h 60"/>
                  <a:gd name="T32" fmla="*/ 39 w 39"/>
                  <a:gd name="T33" fmla="*/ 0 h 60"/>
                  <a:gd name="T34" fmla="*/ 39 w 39"/>
                  <a:gd name="T35" fmla="*/ 1 h 60"/>
                  <a:gd name="T36" fmla="*/ 36 w 39"/>
                  <a:gd name="T37" fmla="*/ 3 h 60"/>
                  <a:gd name="T38" fmla="*/ 32 w 39"/>
                  <a:gd name="T39" fmla="*/ 12 h 60"/>
                  <a:gd name="T40" fmla="*/ 22 w 39"/>
                  <a:gd name="T41" fmla="*/ 42 h 60"/>
                  <a:gd name="T42" fmla="*/ 16 w 39"/>
                  <a:gd name="T43" fmla="*/ 56 h 60"/>
                  <a:gd name="T44" fmla="*/ 9 w 39"/>
                  <a:gd name="T45" fmla="*/ 60 h 60"/>
                  <a:gd name="T46" fmla="*/ 4 w 39"/>
                  <a:gd name="T47" fmla="*/ 58 h 60"/>
                  <a:gd name="T48" fmla="*/ 2 w 39"/>
                  <a:gd name="T49" fmla="*/ 53 h 60"/>
                  <a:gd name="T50" fmla="*/ 3 w 39"/>
                  <a:gd name="T51" fmla="*/ 49 h 60"/>
                  <a:gd name="T52" fmla="*/ 7 w 39"/>
                  <a:gd name="T53" fmla="*/ 47 h 60"/>
                  <a:gd name="T54" fmla="*/ 10 w 39"/>
                  <a:gd name="T55" fmla="*/ 49 h 60"/>
                  <a:gd name="T56" fmla="*/ 11 w 39"/>
                  <a:gd name="T57" fmla="*/ 53 h 60"/>
                  <a:gd name="T58" fmla="*/ 11 w 39"/>
                  <a:gd name="T59" fmla="*/ 55 h 60"/>
                  <a:gd name="T60" fmla="*/ 12 w 39"/>
                  <a:gd name="T61" fmla="*/ 56 h 60"/>
                  <a:gd name="T62" fmla="*/ 14 w 39"/>
                  <a:gd name="T63" fmla="*/ 54 h 60"/>
                  <a:gd name="T64" fmla="*/ 18 w 39"/>
                  <a:gd name="T65" fmla="*/ 46 h 60"/>
                  <a:gd name="T66" fmla="*/ 19 w 39"/>
                  <a:gd name="T67"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60">
                    <a:moveTo>
                      <a:pt x="19" y="42"/>
                    </a:moveTo>
                    <a:cubicBezTo>
                      <a:pt x="7" y="12"/>
                      <a:pt x="7" y="12"/>
                      <a:pt x="7" y="12"/>
                    </a:cubicBezTo>
                    <a:cubicBezTo>
                      <a:pt x="5" y="7"/>
                      <a:pt x="4" y="5"/>
                      <a:pt x="3" y="4"/>
                    </a:cubicBezTo>
                    <a:cubicBezTo>
                      <a:pt x="2" y="3"/>
                      <a:pt x="1" y="2"/>
                      <a:pt x="0" y="1"/>
                    </a:cubicBezTo>
                    <a:cubicBezTo>
                      <a:pt x="0" y="0"/>
                      <a:pt x="0" y="0"/>
                      <a:pt x="0" y="0"/>
                    </a:cubicBezTo>
                    <a:cubicBezTo>
                      <a:pt x="20" y="0"/>
                      <a:pt x="20" y="0"/>
                      <a:pt x="20" y="0"/>
                    </a:cubicBezTo>
                    <a:cubicBezTo>
                      <a:pt x="20" y="1"/>
                      <a:pt x="20" y="1"/>
                      <a:pt x="20" y="1"/>
                    </a:cubicBezTo>
                    <a:cubicBezTo>
                      <a:pt x="18" y="1"/>
                      <a:pt x="17" y="2"/>
                      <a:pt x="17" y="2"/>
                    </a:cubicBezTo>
                    <a:cubicBezTo>
                      <a:pt x="16" y="3"/>
                      <a:pt x="16" y="3"/>
                      <a:pt x="16" y="4"/>
                    </a:cubicBezTo>
                    <a:cubicBezTo>
                      <a:pt x="16" y="5"/>
                      <a:pt x="17" y="7"/>
                      <a:pt x="18" y="11"/>
                    </a:cubicBezTo>
                    <a:cubicBezTo>
                      <a:pt x="24" y="27"/>
                      <a:pt x="24" y="27"/>
                      <a:pt x="24" y="27"/>
                    </a:cubicBezTo>
                    <a:cubicBezTo>
                      <a:pt x="28" y="14"/>
                      <a:pt x="28" y="14"/>
                      <a:pt x="28" y="14"/>
                    </a:cubicBezTo>
                    <a:cubicBezTo>
                      <a:pt x="30" y="10"/>
                      <a:pt x="31" y="7"/>
                      <a:pt x="31" y="5"/>
                    </a:cubicBezTo>
                    <a:cubicBezTo>
                      <a:pt x="31" y="4"/>
                      <a:pt x="30" y="3"/>
                      <a:pt x="30" y="2"/>
                    </a:cubicBezTo>
                    <a:cubicBezTo>
                      <a:pt x="29" y="2"/>
                      <a:pt x="28" y="1"/>
                      <a:pt x="26" y="1"/>
                    </a:cubicBezTo>
                    <a:cubicBezTo>
                      <a:pt x="26" y="0"/>
                      <a:pt x="26" y="0"/>
                      <a:pt x="26" y="0"/>
                    </a:cubicBezTo>
                    <a:cubicBezTo>
                      <a:pt x="39" y="0"/>
                      <a:pt x="39" y="0"/>
                      <a:pt x="39" y="0"/>
                    </a:cubicBezTo>
                    <a:cubicBezTo>
                      <a:pt x="39" y="1"/>
                      <a:pt x="39" y="1"/>
                      <a:pt x="39" y="1"/>
                    </a:cubicBezTo>
                    <a:cubicBezTo>
                      <a:pt x="37" y="2"/>
                      <a:pt x="36" y="2"/>
                      <a:pt x="36" y="3"/>
                    </a:cubicBezTo>
                    <a:cubicBezTo>
                      <a:pt x="35" y="4"/>
                      <a:pt x="34" y="7"/>
                      <a:pt x="32" y="12"/>
                    </a:cubicBezTo>
                    <a:cubicBezTo>
                      <a:pt x="22" y="42"/>
                      <a:pt x="22" y="42"/>
                      <a:pt x="22" y="42"/>
                    </a:cubicBezTo>
                    <a:cubicBezTo>
                      <a:pt x="19" y="50"/>
                      <a:pt x="17" y="55"/>
                      <a:pt x="16" y="56"/>
                    </a:cubicBezTo>
                    <a:cubicBezTo>
                      <a:pt x="14" y="59"/>
                      <a:pt x="12" y="60"/>
                      <a:pt x="9" y="60"/>
                    </a:cubicBezTo>
                    <a:cubicBezTo>
                      <a:pt x="7" y="60"/>
                      <a:pt x="5" y="59"/>
                      <a:pt x="4" y="58"/>
                    </a:cubicBezTo>
                    <a:cubicBezTo>
                      <a:pt x="2" y="57"/>
                      <a:pt x="2" y="55"/>
                      <a:pt x="2" y="53"/>
                    </a:cubicBezTo>
                    <a:cubicBezTo>
                      <a:pt x="2" y="51"/>
                      <a:pt x="2" y="50"/>
                      <a:pt x="3" y="49"/>
                    </a:cubicBezTo>
                    <a:cubicBezTo>
                      <a:pt x="4" y="48"/>
                      <a:pt x="5" y="47"/>
                      <a:pt x="7" y="47"/>
                    </a:cubicBezTo>
                    <a:cubicBezTo>
                      <a:pt x="8" y="47"/>
                      <a:pt x="9" y="48"/>
                      <a:pt x="10" y="49"/>
                    </a:cubicBezTo>
                    <a:cubicBezTo>
                      <a:pt x="10" y="50"/>
                      <a:pt x="11" y="51"/>
                      <a:pt x="11" y="53"/>
                    </a:cubicBezTo>
                    <a:cubicBezTo>
                      <a:pt x="11" y="54"/>
                      <a:pt x="11" y="55"/>
                      <a:pt x="11" y="55"/>
                    </a:cubicBezTo>
                    <a:cubicBezTo>
                      <a:pt x="11" y="55"/>
                      <a:pt x="12" y="56"/>
                      <a:pt x="12" y="56"/>
                    </a:cubicBezTo>
                    <a:cubicBezTo>
                      <a:pt x="13" y="56"/>
                      <a:pt x="13" y="55"/>
                      <a:pt x="14" y="54"/>
                    </a:cubicBezTo>
                    <a:cubicBezTo>
                      <a:pt x="15" y="53"/>
                      <a:pt x="16" y="50"/>
                      <a:pt x="18" y="46"/>
                    </a:cubicBezTo>
                    <a:lnTo>
                      <a:pt x="19" y="42"/>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iśľíďê">
                <a:extLst>
                  <a:ext uri="{FF2B5EF4-FFF2-40B4-BE49-F238E27FC236}">
                    <a16:creationId xmlns:a16="http://schemas.microsoft.com/office/drawing/2014/main" id="{2189593C-89D3-4A3D-AC9B-6DB9E7EF8859}"/>
                  </a:ext>
                </a:extLst>
              </p:cNvPr>
              <p:cNvSpPr/>
              <p:nvPr/>
            </p:nvSpPr>
            <p:spPr bwMode="auto">
              <a:xfrm>
                <a:off x="8577263" y="3802063"/>
                <a:ext cx="111125" cy="142875"/>
              </a:xfrm>
              <a:custGeom>
                <a:avLst/>
                <a:gdLst>
                  <a:gd name="T0" fmla="*/ 17 w 34"/>
                  <a:gd name="T1" fmla="*/ 0 h 43"/>
                  <a:gd name="T2" fmla="*/ 26 w 34"/>
                  <a:gd name="T3" fmla="*/ 2 h 43"/>
                  <a:gd name="T4" fmla="*/ 32 w 34"/>
                  <a:gd name="T5" fmla="*/ 10 h 43"/>
                  <a:gd name="T6" fmla="*/ 34 w 34"/>
                  <a:gd name="T7" fmla="*/ 21 h 43"/>
                  <a:gd name="T8" fmla="*/ 31 w 34"/>
                  <a:gd name="T9" fmla="*/ 36 h 43"/>
                  <a:gd name="T10" fmla="*/ 17 w 34"/>
                  <a:gd name="T11" fmla="*/ 43 h 43"/>
                  <a:gd name="T12" fmla="*/ 5 w 34"/>
                  <a:gd name="T13" fmla="*/ 37 h 43"/>
                  <a:gd name="T14" fmla="*/ 0 w 34"/>
                  <a:gd name="T15" fmla="*/ 22 h 43"/>
                  <a:gd name="T16" fmla="*/ 5 w 34"/>
                  <a:gd name="T17" fmla="*/ 6 h 43"/>
                  <a:gd name="T18" fmla="*/ 17 w 34"/>
                  <a:gd name="T19" fmla="*/ 0 h 43"/>
                  <a:gd name="T20" fmla="*/ 18 w 34"/>
                  <a:gd name="T21" fmla="*/ 3 h 43"/>
                  <a:gd name="T22" fmla="*/ 14 w 34"/>
                  <a:gd name="T23" fmla="*/ 4 h 43"/>
                  <a:gd name="T24" fmla="*/ 12 w 34"/>
                  <a:gd name="T25" fmla="*/ 11 h 43"/>
                  <a:gd name="T26" fmla="*/ 12 w 34"/>
                  <a:gd name="T27" fmla="*/ 25 h 43"/>
                  <a:gd name="T28" fmla="*/ 12 w 34"/>
                  <a:gd name="T29" fmla="*/ 34 h 43"/>
                  <a:gd name="T30" fmla="*/ 14 w 34"/>
                  <a:gd name="T31" fmla="*/ 38 h 43"/>
                  <a:gd name="T32" fmla="*/ 17 w 34"/>
                  <a:gd name="T33" fmla="*/ 40 h 43"/>
                  <a:gd name="T34" fmla="*/ 20 w 34"/>
                  <a:gd name="T35" fmla="*/ 39 h 43"/>
                  <a:gd name="T36" fmla="*/ 22 w 34"/>
                  <a:gd name="T37" fmla="*/ 35 h 43"/>
                  <a:gd name="T38" fmla="*/ 23 w 34"/>
                  <a:gd name="T39" fmla="*/ 18 h 43"/>
                  <a:gd name="T40" fmla="*/ 22 w 34"/>
                  <a:gd name="T41" fmla="*/ 8 h 43"/>
                  <a:gd name="T42" fmla="*/ 20 w 34"/>
                  <a:gd name="T43" fmla="*/ 4 h 43"/>
                  <a:gd name="T44" fmla="*/ 18 w 34"/>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43">
                    <a:moveTo>
                      <a:pt x="17" y="0"/>
                    </a:moveTo>
                    <a:cubicBezTo>
                      <a:pt x="21" y="0"/>
                      <a:pt x="23" y="1"/>
                      <a:pt x="26" y="2"/>
                    </a:cubicBezTo>
                    <a:cubicBezTo>
                      <a:pt x="29" y="4"/>
                      <a:pt x="31" y="7"/>
                      <a:pt x="32" y="10"/>
                    </a:cubicBezTo>
                    <a:cubicBezTo>
                      <a:pt x="34" y="14"/>
                      <a:pt x="34" y="17"/>
                      <a:pt x="34" y="21"/>
                    </a:cubicBezTo>
                    <a:cubicBezTo>
                      <a:pt x="34" y="27"/>
                      <a:pt x="33" y="32"/>
                      <a:pt x="31" y="36"/>
                    </a:cubicBezTo>
                    <a:cubicBezTo>
                      <a:pt x="27" y="41"/>
                      <a:pt x="23" y="43"/>
                      <a:pt x="17" y="43"/>
                    </a:cubicBezTo>
                    <a:cubicBezTo>
                      <a:pt x="12" y="43"/>
                      <a:pt x="8" y="41"/>
                      <a:pt x="5" y="37"/>
                    </a:cubicBezTo>
                    <a:cubicBezTo>
                      <a:pt x="2" y="32"/>
                      <a:pt x="0" y="27"/>
                      <a:pt x="0" y="22"/>
                    </a:cubicBezTo>
                    <a:cubicBezTo>
                      <a:pt x="0" y="16"/>
                      <a:pt x="2" y="11"/>
                      <a:pt x="5" y="6"/>
                    </a:cubicBezTo>
                    <a:cubicBezTo>
                      <a:pt x="8" y="2"/>
                      <a:pt x="12" y="0"/>
                      <a:pt x="17" y="0"/>
                    </a:cubicBezTo>
                    <a:close/>
                    <a:moveTo>
                      <a:pt x="18" y="3"/>
                    </a:moveTo>
                    <a:cubicBezTo>
                      <a:pt x="16" y="3"/>
                      <a:pt x="15" y="3"/>
                      <a:pt x="14" y="4"/>
                    </a:cubicBezTo>
                    <a:cubicBezTo>
                      <a:pt x="13" y="6"/>
                      <a:pt x="13" y="8"/>
                      <a:pt x="12" y="11"/>
                    </a:cubicBezTo>
                    <a:cubicBezTo>
                      <a:pt x="12" y="14"/>
                      <a:pt x="12" y="19"/>
                      <a:pt x="12" y="25"/>
                    </a:cubicBezTo>
                    <a:cubicBezTo>
                      <a:pt x="12" y="28"/>
                      <a:pt x="12" y="31"/>
                      <a:pt x="12" y="34"/>
                    </a:cubicBezTo>
                    <a:cubicBezTo>
                      <a:pt x="13" y="36"/>
                      <a:pt x="13" y="37"/>
                      <a:pt x="14" y="38"/>
                    </a:cubicBezTo>
                    <a:cubicBezTo>
                      <a:pt x="15" y="39"/>
                      <a:pt x="16" y="40"/>
                      <a:pt x="17" y="40"/>
                    </a:cubicBezTo>
                    <a:cubicBezTo>
                      <a:pt x="19" y="40"/>
                      <a:pt x="20" y="40"/>
                      <a:pt x="20" y="39"/>
                    </a:cubicBezTo>
                    <a:cubicBezTo>
                      <a:pt x="21" y="38"/>
                      <a:pt x="22" y="37"/>
                      <a:pt x="22" y="35"/>
                    </a:cubicBezTo>
                    <a:cubicBezTo>
                      <a:pt x="23" y="32"/>
                      <a:pt x="23" y="26"/>
                      <a:pt x="23" y="18"/>
                    </a:cubicBezTo>
                    <a:cubicBezTo>
                      <a:pt x="23" y="13"/>
                      <a:pt x="23" y="10"/>
                      <a:pt x="22" y="8"/>
                    </a:cubicBezTo>
                    <a:cubicBezTo>
                      <a:pt x="22" y="6"/>
                      <a:pt x="21" y="4"/>
                      <a:pt x="20" y="4"/>
                    </a:cubicBezTo>
                    <a:cubicBezTo>
                      <a:pt x="19" y="3"/>
                      <a:pt x="19" y="3"/>
                      <a:pt x="18" y="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ïs1íḑe">
                <a:extLst>
                  <a:ext uri="{FF2B5EF4-FFF2-40B4-BE49-F238E27FC236}">
                    <a16:creationId xmlns:a16="http://schemas.microsoft.com/office/drawing/2014/main" id="{5A40A2AA-FB9D-48C3-BC5A-1431B9E5AA76}"/>
                  </a:ext>
                </a:extLst>
              </p:cNvPr>
              <p:cNvSpPr/>
              <p:nvPr/>
            </p:nvSpPr>
            <p:spPr bwMode="auto">
              <a:xfrm>
                <a:off x="8715375" y="3738563"/>
                <a:ext cx="98425" cy="203200"/>
              </a:xfrm>
              <a:custGeom>
                <a:avLst/>
                <a:gdLst>
                  <a:gd name="T0" fmla="*/ 16 w 30"/>
                  <a:gd name="T1" fmla="*/ 24 h 61"/>
                  <a:gd name="T2" fmla="*/ 16 w 30"/>
                  <a:gd name="T3" fmla="*/ 53 h 61"/>
                  <a:gd name="T4" fmla="*/ 17 w 30"/>
                  <a:gd name="T5" fmla="*/ 58 h 61"/>
                  <a:gd name="T6" fmla="*/ 22 w 30"/>
                  <a:gd name="T7" fmla="*/ 59 h 61"/>
                  <a:gd name="T8" fmla="*/ 22 w 30"/>
                  <a:gd name="T9" fmla="*/ 61 h 61"/>
                  <a:gd name="T10" fmla="*/ 0 w 30"/>
                  <a:gd name="T11" fmla="*/ 61 h 61"/>
                  <a:gd name="T12" fmla="*/ 0 w 30"/>
                  <a:gd name="T13" fmla="*/ 59 h 61"/>
                  <a:gd name="T14" fmla="*/ 4 w 30"/>
                  <a:gd name="T15" fmla="*/ 59 h 61"/>
                  <a:gd name="T16" fmla="*/ 5 w 30"/>
                  <a:gd name="T17" fmla="*/ 57 h 61"/>
                  <a:gd name="T18" fmla="*/ 6 w 30"/>
                  <a:gd name="T19" fmla="*/ 53 h 61"/>
                  <a:gd name="T20" fmla="*/ 6 w 30"/>
                  <a:gd name="T21" fmla="*/ 24 h 61"/>
                  <a:gd name="T22" fmla="*/ 0 w 30"/>
                  <a:gd name="T23" fmla="*/ 24 h 61"/>
                  <a:gd name="T24" fmla="*/ 0 w 30"/>
                  <a:gd name="T25" fmla="*/ 20 h 61"/>
                  <a:gd name="T26" fmla="*/ 6 w 30"/>
                  <a:gd name="T27" fmla="*/ 20 h 61"/>
                  <a:gd name="T28" fmla="*/ 6 w 30"/>
                  <a:gd name="T29" fmla="*/ 17 h 61"/>
                  <a:gd name="T30" fmla="*/ 6 w 30"/>
                  <a:gd name="T31" fmla="*/ 15 h 61"/>
                  <a:gd name="T32" fmla="*/ 10 w 30"/>
                  <a:gd name="T33" fmla="*/ 4 h 61"/>
                  <a:gd name="T34" fmla="*/ 21 w 30"/>
                  <a:gd name="T35" fmla="*/ 0 h 61"/>
                  <a:gd name="T36" fmla="*/ 28 w 30"/>
                  <a:gd name="T37" fmla="*/ 2 h 61"/>
                  <a:gd name="T38" fmla="*/ 30 w 30"/>
                  <a:gd name="T39" fmla="*/ 6 h 61"/>
                  <a:gd name="T40" fmla="*/ 29 w 30"/>
                  <a:gd name="T41" fmla="*/ 10 h 61"/>
                  <a:gd name="T42" fmla="*/ 25 w 30"/>
                  <a:gd name="T43" fmla="*/ 11 h 61"/>
                  <a:gd name="T44" fmla="*/ 22 w 30"/>
                  <a:gd name="T45" fmla="*/ 10 h 61"/>
                  <a:gd name="T46" fmla="*/ 20 w 30"/>
                  <a:gd name="T47" fmla="*/ 8 h 61"/>
                  <a:gd name="T48" fmla="*/ 21 w 30"/>
                  <a:gd name="T49" fmla="*/ 6 h 61"/>
                  <a:gd name="T50" fmla="*/ 21 w 30"/>
                  <a:gd name="T51" fmla="*/ 5 h 61"/>
                  <a:gd name="T52" fmla="*/ 20 w 30"/>
                  <a:gd name="T53" fmla="*/ 3 h 61"/>
                  <a:gd name="T54" fmla="*/ 19 w 30"/>
                  <a:gd name="T55" fmla="*/ 3 h 61"/>
                  <a:gd name="T56" fmla="*/ 17 w 30"/>
                  <a:gd name="T57" fmla="*/ 4 h 61"/>
                  <a:gd name="T58" fmla="*/ 16 w 30"/>
                  <a:gd name="T59" fmla="*/ 7 h 61"/>
                  <a:gd name="T60" fmla="*/ 16 w 30"/>
                  <a:gd name="T61" fmla="*/ 15 h 61"/>
                  <a:gd name="T62" fmla="*/ 16 w 30"/>
                  <a:gd name="T63" fmla="*/ 20 h 61"/>
                  <a:gd name="T64" fmla="*/ 22 w 30"/>
                  <a:gd name="T65" fmla="*/ 20 h 61"/>
                  <a:gd name="T66" fmla="*/ 22 w 30"/>
                  <a:gd name="T67" fmla="*/ 24 h 61"/>
                  <a:gd name="T68" fmla="*/ 16 w 30"/>
                  <a:gd name="T69" fmla="*/ 2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61">
                    <a:moveTo>
                      <a:pt x="16" y="24"/>
                    </a:moveTo>
                    <a:cubicBezTo>
                      <a:pt x="16" y="53"/>
                      <a:pt x="16" y="53"/>
                      <a:pt x="16" y="53"/>
                    </a:cubicBezTo>
                    <a:cubicBezTo>
                      <a:pt x="16" y="55"/>
                      <a:pt x="17" y="57"/>
                      <a:pt x="17" y="58"/>
                    </a:cubicBezTo>
                    <a:cubicBezTo>
                      <a:pt x="18" y="59"/>
                      <a:pt x="19" y="59"/>
                      <a:pt x="22" y="59"/>
                    </a:cubicBezTo>
                    <a:cubicBezTo>
                      <a:pt x="22" y="61"/>
                      <a:pt x="22" y="61"/>
                      <a:pt x="22" y="61"/>
                    </a:cubicBezTo>
                    <a:cubicBezTo>
                      <a:pt x="0" y="61"/>
                      <a:pt x="0" y="61"/>
                      <a:pt x="0" y="61"/>
                    </a:cubicBezTo>
                    <a:cubicBezTo>
                      <a:pt x="0" y="59"/>
                      <a:pt x="0" y="59"/>
                      <a:pt x="0" y="59"/>
                    </a:cubicBezTo>
                    <a:cubicBezTo>
                      <a:pt x="2" y="59"/>
                      <a:pt x="3" y="59"/>
                      <a:pt x="4" y="59"/>
                    </a:cubicBezTo>
                    <a:cubicBezTo>
                      <a:pt x="4" y="58"/>
                      <a:pt x="5" y="58"/>
                      <a:pt x="5" y="57"/>
                    </a:cubicBezTo>
                    <a:cubicBezTo>
                      <a:pt x="5" y="56"/>
                      <a:pt x="6" y="55"/>
                      <a:pt x="6" y="53"/>
                    </a:cubicBezTo>
                    <a:cubicBezTo>
                      <a:pt x="6" y="24"/>
                      <a:pt x="6" y="24"/>
                      <a:pt x="6" y="24"/>
                    </a:cubicBezTo>
                    <a:cubicBezTo>
                      <a:pt x="0" y="24"/>
                      <a:pt x="0" y="24"/>
                      <a:pt x="0" y="24"/>
                    </a:cubicBezTo>
                    <a:cubicBezTo>
                      <a:pt x="0" y="20"/>
                      <a:pt x="0" y="20"/>
                      <a:pt x="0" y="20"/>
                    </a:cubicBezTo>
                    <a:cubicBezTo>
                      <a:pt x="6" y="20"/>
                      <a:pt x="6" y="20"/>
                      <a:pt x="6" y="20"/>
                    </a:cubicBezTo>
                    <a:cubicBezTo>
                      <a:pt x="6" y="17"/>
                      <a:pt x="6" y="17"/>
                      <a:pt x="6" y="17"/>
                    </a:cubicBezTo>
                    <a:cubicBezTo>
                      <a:pt x="6" y="15"/>
                      <a:pt x="6" y="15"/>
                      <a:pt x="6" y="15"/>
                    </a:cubicBezTo>
                    <a:cubicBezTo>
                      <a:pt x="6" y="11"/>
                      <a:pt x="7" y="7"/>
                      <a:pt x="10" y="4"/>
                    </a:cubicBezTo>
                    <a:cubicBezTo>
                      <a:pt x="12" y="1"/>
                      <a:pt x="16" y="0"/>
                      <a:pt x="21" y="0"/>
                    </a:cubicBezTo>
                    <a:cubicBezTo>
                      <a:pt x="24" y="0"/>
                      <a:pt x="26" y="1"/>
                      <a:pt x="28" y="2"/>
                    </a:cubicBezTo>
                    <a:cubicBezTo>
                      <a:pt x="29" y="3"/>
                      <a:pt x="30" y="5"/>
                      <a:pt x="30" y="6"/>
                    </a:cubicBezTo>
                    <a:cubicBezTo>
                      <a:pt x="30" y="8"/>
                      <a:pt x="30" y="9"/>
                      <a:pt x="29" y="10"/>
                    </a:cubicBezTo>
                    <a:cubicBezTo>
                      <a:pt x="28" y="11"/>
                      <a:pt x="26" y="11"/>
                      <a:pt x="25" y="11"/>
                    </a:cubicBezTo>
                    <a:cubicBezTo>
                      <a:pt x="24" y="11"/>
                      <a:pt x="22" y="11"/>
                      <a:pt x="22" y="10"/>
                    </a:cubicBezTo>
                    <a:cubicBezTo>
                      <a:pt x="21" y="9"/>
                      <a:pt x="20" y="9"/>
                      <a:pt x="20" y="8"/>
                    </a:cubicBezTo>
                    <a:cubicBezTo>
                      <a:pt x="20" y="7"/>
                      <a:pt x="21" y="7"/>
                      <a:pt x="21" y="6"/>
                    </a:cubicBezTo>
                    <a:cubicBezTo>
                      <a:pt x="21" y="5"/>
                      <a:pt x="21" y="5"/>
                      <a:pt x="21" y="5"/>
                    </a:cubicBezTo>
                    <a:cubicBezTo>
                      <a:pt x="21" y="4"/>
                      <a:pt x="21" y="3"/>
                      <a:pt x="20" y="3"/>
                    </a:cubicBezTo>
                    <a:cubicBezTo>
                      <a:pt x="20" y="3"/>
                      <a:pt x="19" y="3"/>
                      <a:pt x="19" y="3"/>
                    </a:cubicBezTo>
                    <a:cubicBezTo>
                      <a:pt x="18" y="3"/>
                      <a:pt x="18" y="3"/>
                      <a:pt x="17" y="4"/>
                    </a:cubicBezTo>
                    <a:cubicBezTo>
                      <a:pt x="17" y="4"/>
                      <a:pt x="16" y="5"/>
                      <a:pt x="16" y="7"/>
                    </a:cubicBezTo>
                    <a:cubicBezTo>
                      <a:pt x="16" y="15"/>
                      <a:pt x="16" y="15"/>
                      <a:pt x="16" y="15"/>
                    </a:cubicBezTo>
                    <a:cubicBezTo>
                      <a:pt x="16" y="20"/>
                      <a:pt x="16" y="20"/>
                      <a:pt x="16" y="20"/>
                    </a:cubicBezTo>
                    <a:cubicBezTo>
                      <a:pt x="22" y="20"/>
                      <a:pt x="22" y="20"/>
                      <a:pt x="22" y="20"/>
                    </a:cubicBezTo>
                    <a:cubicBezTo>
                      <a:pt x="22" y="24"/>
                      <a:pt x="22" y="24"/>
                      <a:pt x="22" y="24"/>
                    </a:cubicBezTo>
                    <a:lnTo>
                      <a:pt x="16" y="24"/>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îşļîďé">
                <a:extLst>
                  <a:ext uri="{FF2B5EF4-FFF2-40B4-BE49-F238E27FC236}">
                    <a16:creationId xmlns:a16="http://schemas.microsoft.com/office/drawing/2014/main" id="{C088AF24-CA98-4319-A876-D5CB370053B2}"/>
                  </a:ext>
                </a:extLst>
              </p:cNvPr>
              <p:cNvSpPr/>
              <p:nvPr/>
            </p:nvSpPr>
            <p:spPr bwMode="auto">
              <a:xfrm>
                <a:off x="8866188" y="3738563"/>
                <a:ext cx="165100" cy="206375"/>
              </a:xfrm>
              <a:custGeom>
                <a:avLst/>
                <a:gdLst>
                  <a:gd name="T0" fmla="*/ 50 w 50"/>
                  <a:gd name="T1" fmla="*/ 0 h 62"/>
                  <a:gd name="T2" fmla="*/ 50 w 50"/>
                  <a:gd name="T3" fmla="*/ 21 h 62"/>
                  <a:gd name="T4" fmla="*/ 48 w 50"/>
                  <a:gd name="T5" fmla="*/ 21 h 62"/>
                  <a:gd name="T6" fmla="*/ 42 w 50"/>
                  <a:gd name="T7" fmla="*/ 8 h 62"/>
                  <a:gd name="T8" fmla="*/ 31 w 50"/>
                  <a:gd name="T9" fmla="*/ 4 h 62"/>
                  <a:gd name="T10" fmla="*/ 22 w 50"/>
                  <a:gd name="T11" fmla="*/ 7 h 62"/>
                  <a:gd name="T12" fmla="*/ 16 w 50"/>
                  <a:gd name="T13" fmla="*/ 16 h 62"/>
                  <a:gd name="T14" fmla="*/ 14 w 50"/>
                  <a:gd name="T15" fmla="*/ 30 h 62"/>
                  <a:gd name="T16" fmla="*/ 15 w 50"/>
                  <a:gd name="T17" fmla="*/ 45 h 62"/>
                  <a:gd name="T18" fmla="*/ 21 w 50"/>
                  <a:gd name="T19" fmla="*/ 55 h 62"/>
                  <a:gd name="T20" fmla="*/ 31 w 50"/>
                  <a:gd name="T21" fmla="*/ 58 h 62"/>
                  <a:gd name="T22" fmla="*/ 40 w 50"/>
                  <a:gd name="T23" fmla="*/ 56 h 62"/>
                  <a:gd name="T24" fmla="*/ 49 w 50"/>
                  <a:gd name="T25" fmla="*/ 47 h 62"/>
                  <a:gd name="T26" fmla="*/ 49 w 50"/>
                  <a:gd name="T27" fmla="*/ 52 h 62"/>
                  <a:gd name="T28" fmla="*/ 39 w 50"/>
                  <a:gd name="T29" fmla="*/ 60 h 62"/>
                  <a:gd name="T30" fmla="*/ 28 w 50"/>
                  <a:gd name="T31" fmla="*/ 62 h 62"/>
                  <a:gd name="T32" fmla="*/ 13 w 50"/>
                  <a:gd name="T33" fmla="*/ 58 h 62"/>
                  <a:gd name="T34" fmla="*/ 3 w 50"/>
                  <a:gd name="T35" fmla="*/ 47 h 62"/>
                  <a:gd name="T36" fmla="*/ 0 w 50"/>
                  <a:gd name="T37" fmla="*/ 32 h 62"/>
                  <a:gd name="T38" fmla="*/ 4 w 50"/>
                  <a:gd name="T39" fmla="*/ 16 h 62"/>
                  <a:gd name="T40" fmla="*/ 14 w 50"/>
                  <a:gd name="T41" fmla="*/ 4 h 62"/>
                  <a:gd name="T42" fmla="*/ 28 w 50"/>
                  <a:gd name="T43" fmla="*/ 0 h 62"/>
                  <a:gd name="T44" fmla="*/ 40 w 50"/>
                  <a:gd name="T45" fmla="*/ 3 h 62"/>
                  <a:gd name="T46" fmla="*/ 45 w 50"/>
                  <a:gd name="T47" fmla="*/ 4 h 62"/>
                  <a:gd name="T48" fmla="*/ 47 w 50"/>
                  <a:gd name="T49" fmla="*/ 3 h 62"/>
                  <a:gd name="T50" fmla="*/ 48 w 50"/>
                  <a:gd name="T51" fmla="*/ 0 h 62"/>
                  <a:gd name="T52" fmla="*/ 50 w 50"/>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62">
                    <a:moveTo>
                      <a:pt x="50" y="0"/>
                    </a:moveTo>
                    <a:cubicBezTo>
                      <a:pt x="50" y="21"/>
                      <a:pt x="50" y="21"/>
                      <a:pt x="50" y="21"/>
                    </a:cubicBezTo>
                    <a:cubicBezTo>
                      <a:pt x="48" y="21"/>
                      <a:pt x="48" y="21"/>
                      <a:pt x="48" y="21"/>
                    </a:cubicBezTo>
                    <a:cubicBezTo>
                      <a:pt x="47" y="15"/>
                      <a:pt x="45" y="11"/>
                      <a:pt x="42" y="8"/>
                    </a:cubicBezTo>
                    <a:cubicBezTo>
                      <a:pt x="39" y="5"/>
                      <a:pt x="35" y="4"/>
                      <a:pt x="31" y="4"/>
                    </a:cubicBezTo>
                    <a:cubicBezTo>
                      <a:pt x="28" y="4"/>
                      <a:pt x="25" y="5"/>
                      <a:pt x="22" y="7"/>
                    </a:cubicBezTo>
                    <a:cubicBezTo>
                      <a:pt x="19" y="9"/>
                      <a:pt x="17" y="12"/>
                      <a:pt x="16" y="16"/>
                    </a:cubicBezTo>
                    <a:cubicBezTo>
                      <a:pt x="14" y="20"/>
                      <a:pt x="14" y="25"/>
                      <a:pt x="14" y="30"/>
                    </a:cubicBezTo>
                    <a:cubicBezTo>
                      <a:pt x="14" y="36"/>
                      <a:pt x="14" y="40"/>
                      <a:pt x="15" y="45"/>
                    </a:cubicBezTo>
                    <a:cubicBezTo>
                      <a:pt x="17" y="49"/>
                      <a:pt x="18" y="52"/>
                      <a:pt x="21" y="55"/>
                    </a:cubicBezTo>
                    <a:cubicBezTo>
                      <a:pt x="24" y="57"/>
                      <a:pt x="27" y="58"/>
                      <a:pt x="31" y="58"/>
                    </a:cubicBezTo>
                    <a:cubicBezTo>
                      <a:pt x="34" y="58"/>
                      <a:pt x="37" y="57"/>
                      <a:pt x="40" y="56"/>
                    </a:cubicBezTo>
                    <a:cubicBezTo>
                      <a:pt x="43" y="54"/>
                      <a:pt x="46" y="51"/>
                      <a:pt x="49" y="47"/>
                    </a:cubicBezTo>
                    <a:cubicBezTo>
                      <a:pt x="49" y="52"/>
                      <a:pt x="49" y="52"/>
                      <a:pt x="49" y="52"/>
                    </a:cubicBezTo>
                    <a:cubicBezTo>
                      <a:pt x="46" y="56"/>
                      <a:pt x="43" y="58"/>
                      <a:pt x="39" y="60"/>
                    </a:cubicBezTo>
                    <a:cubicBezTo>
                      <a:pt x="36" y="61"/>
                      <a:pt x="33" y="62"/>
                      <a:pt x="28" y="62"/>
                    </a:cubicBezTo>
                    <a:cubicBezTo>
                      <a:pt x="23" y="62"/>
                      <a:pt x="18" y="61"/>
                      <a:pt x="13" y="58"/>
                    </a:cubicBezTo>
                    <a:cubicBezTo>
                      <a:pt x="9" y="56"/>
                      <a:pt x="6" y="52"/>
                      <a:pt x="3" y="47"/>
                    </a:cubicBezTo>
                    <a:cubicBezTo>
                      <a:pt x="1" y="43"/>
                      <a:pt x="0" y="38"/>
                      <a:pt x="0" y="32"/>
                    </a:cubicBezTo>
                    <a:cubicBezTo>
                      <a:pt x="0" y="27"/>
                      <a:pt x="1" y="21"/>
                      <a:pt x="4" y="16"/>
                    </a:cubicBezTo>
                    <a:cubicBezTo>
                      <a:pt x="6" y="11"/>
                      <a:pt x="10" y="7"/>
                      <a:pt x="14" y="4"/>
                    </a:cubicBezTo>
                    <a:cubicBezTo>
                      <a:pt x="19" y="1"/>
                      <a:pt x="23" y="0"/>
                      <a:pt x="28" y="0"/>
                    </a:cubicBezTo>
                    <a:cubicBezTo>
                      <a:pt x="32" y="0"/>
                      <a:pt x="36" y="1"/>
                      <a:pt x="40" y="3"/>
                    </a:cubicBezTo>
                    <a:cubicBezTo>
                      <a:pt x="43" y="4"/>
                      <a:pt x="44" y="4"/>
                      <a:pt x="45" y="4"/>
                    </a:cubicBezTo>
                    <a:cubicBezTo>
                      <a:pt x="45" y="4"/>
                      <a:pt x="46" y="4"/>
                      <a:pt x="47" y="3"/>
                    </a:cubicBezTo>
                    <a:cubicBezTo>
                      <a:pt x="47" y="3"/>
                      <a:pt x="48" y="1"/>
                      <a:pt x="48" y="0"/>
                    </a:cubicBezTo>
                    <a:lnTo>
                      <a:pt x="50"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îṧḻídé">
                <a:extLst>
                  <a:ext uri="{FF2B5EF4-FFF2-40B4-BE49-F238E27FC236}">
                    <a16:creationId xmlns:a16="http://schemas.microsoft.com/office/drawing/2014/main" id="{779C8579-3116-4FFC-AB03-07470048B01E}"/>
                  </a:ext>
                </a:extLst>
              </p:cNvPr>
              <p:cNvSpPr/>
              <p:nvPr/>
            </p:nvSpPr>
            <p:spPr bwMode="auto">
              <a:xfrm>
                <a:off x="9061450" y="3743325"/>
                <a:ext cx="128588" cy="198438"/>
              </a:xfrm>
              <a:custGeom>
                <a:avLst/>
                <a:gdLst>
                  <a:gd name="T0" fmla="*/ 15 w 39"/>
                  <a:gd name="T1" fmla="*/ 0 h 60"/>
                  <a:gd name="T2" fmla="*/ 15 w 39"/>
                  <a:gd name="T3" fmla="*/ 24 h 60"/>
                  <a:gd name="T4" fmla="*/ 20 w 39"/>
                  <a:gd name="T5" fmla="*/ 19 h 60"/>
                  <a:gd name="T6" fmla="*/ 25 w 39"/>
                  <a:gd name="T7" fmla="*/ 18 h 60"/>
                  <a:gd name="T8" fmla="*/ 31 w 39"/>
                  <a:gd name="T9" fmla="*/ 20 h 60"/>
                  <a:gd name="T10" fmla="*/ 34 w 39"/>
                  <a:gd name="T11" fmla="*/ 25 h 60"/>
                  <a:gd name="T12" fmla="*/ 35 w 39"/>
                  <a:gd name="T13" fmla="*/ 35 h 60"/>
                  <a:gd name="T14" fmla="*/ 35 w 39"/>
                  <a:gd name="T15" fmla="*/ 51 h 60"/>
                  <a:gd name="T16" fmla="*/ 36 w 39"/>
                  <a:gd name="T17" fmla="*/ 57 h 60"/>
                  <a:gd name="T18" fmla="*/ 39 w 39"/>
                  <a:gd name="T19" fmla="*/ 58 h 60"/>
                  <a:gd name="T20" fmla="*/ 39 w 39"/>
                  <a:gd name="T21" fmla="*/ 60 h 60"/>
                  <a:gd name="T22" fmla="*/ 21 w 39"/>
                  <a:gd name="T23" fmla="*/ 60 h 60"/>
                  <a:gd name="T24" fmla="*/ 21 w 39"/>
                  <a:gd name="T25" fmla="*/ 58 h 60"/>
                  <a:gd name="T26" fmla="*/ 24 w 39"/>
                  <a:gd name="T27" fmla="*/ 56 h 60"/>
                  <a:gd name="T28" fmla="*/ 24 w 39"/>
                  <a:gd name="T29" fmla="*/ 51 h 60"/>
                  <a:gd name="T30" fmla="*/ 24 w 39"/>
                  <a:gd name="T31" fmla="*/ 33 h 60"/>
                  <a:gd name="T32" fmla="*/ 24 w 39"/>
                  <a:gd name="T33" fmla="*/ 26 h 60"/>
                  <a:gd name="T34" fmla="*/ 23 w 39"/>
                  <a:gd name="T35" fmla="*/ 24 h 60"/>
                  <a:gd name="T36" fmla="*/ 21 w 39"/>
                  <a:gd name="T37" fmla="*/ 24 h 60"/>
                  <a:gd name="T38" fmla="*/ 18 w 39"/>
                  <a:gd name="T39" fmla="*/ 25 h 60"/>
                  <a:gd name="T40" fmla="*/ 15 w 39"/>
                  <a:gd name="T41" fmla="*/ 29 h 60"/>
                  <a:gd name="T42" fmla="*/ 15 w 39"/>
                  <a:gd name="T43" fmla="*/ 51 h 60"/>
                  <a:gd name="T44" fmla="*/ 15 w 39"/>
                  <a:gd name="T45" fmla="*/ 56 h 60"/>
                  <a:gd name="T46" fmla="*/ 18 w 39"/>
                  <a:gd name="T47" fmla="*/ 58 h 60"/>
                  <a:gd name="T48" fmla="*/ 18 w 39"/>
                  <a:gd name="T49" fmla="*/ 60 h 60"/>
                  <a:gd name="T50" fmla="*/ 0 w 39"/>
                  <a:gd name="T51" fmla="*/ 60 h 60"/>
                  <a:gd name="T52" fmla="*/ 0 w 39"/>
                  <a:gd name="T53" fmla="*/ 58 h 60"/>
                  <a:gd name="T54" fmla="*/ 3 w 39"/>
                  <a:gd name="T55" fmla="*/ 57 h 60"/>
                  <a:gd name="T56" fmla="*/ 4 w 39"/>
                  <a:gd name="T57" fmla="*/ 51 h 60"/>
                  <a:gd name="T58" fmla="*/ 4 w 39"/>
                  <a:gd name="T59" fmla="*/ 9 h 60"/>
                  <a:gd name="T60" fmla="*/ 3 w 39"/>
                  <a:gd name="T61" fmla="*/ 3 h 60"/>
                  <a:gd name="T62" fmla="*/ 0 w 39"/>
                  <a:gd name="T63" fmla="*/ 2 h 60"/>
                  <a:gd name="T64" fmla="*/ 0 w 39"/>
                  <a:gd name="T65" fmla="*/ 0 h 60"/>
                  <a:gd name="T66" fmla="*/ 15 w 39"/>
                  <a:gd name="T6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60">
                    <a:moveTo>
                      <a:pt x="15" y="0"/>
                    </a:moveTo>
                    <a:cubicBezTo>
                      <a:pt x="15" y="24"/>
                      <a:pt x="15" y="24"/>
                      <a:pt x="15" y="24"/>
                    </a:cubicBezTo>
                    <a:cubicBezTo>
                      <a:pt x="17" y="22"/>
                      <a:pt x="19" y="20"/>
                      <a:pt x="20" y="19"/>
                    </a:cubicBezTo>
                    <a:cubicBezTo>
                      <a:pt x="22" y="18"/>
                      <a:pt x="24" y="18"/>
                      <a:pt x="25" y="18"/>
                    </a:cubicBezTo>
                    <a:cubicBezTo>
                      <a:pt x="28" y="18"/>
                      <a:pt x="30" y="18"/>
                      <a:pt x="31" y="20"/>
                    </a:cubicBezTo>
                    <a:cubicBezTo>
                      <a:pt x="33" y="21"/>
                      <a:pt x="34" y="23"/>
                      <a:pt x="34" y="25"/>
                    </a:cubicBezTo>
                    <a:cubicBezTo>
                      <a:pt x="35" y="27"/>
                      <a:pt x="35" y="30"/>
                      <a:pt x="35" y="35"/>
                    </a:cubicBezTo>
                    <a:cubicBezTo>
                      <a:pt x="35" y="51"/>
                      <a:pt x="35" y="51"/>
                      <a:pt x="35" y="51"/>
                    </a:cubicBezTo>
                    <a:cubicBezTo>
                      <a:pt x="35" y="54"/>
                      <a:pt x="36" y="56"/>
                      <a:pt x="36" y="57"/>
                    </a:cubicBezTo>
                    <a:cubicBezTo>
                      <a:pt x="37" y="58"/>
                      <a:pt x="38" y="58"/>
                      <a:pt x="39" y="58"/>
                    </a:cubicBezTo>
                    <a:cubicBezTo>
                      <a:pt x="39" y="60"/>
                      <a:pt x="39" y="60"/>
                      <a:pt x="39" y="60"/>
                    </a:cubicBezTo>
                    <a:cubicBezTo>
                      <a:pt x="21" y="60"/>
                      <a:pt x="21" y="60"/>
                      <a:pt x="21" y="60"/>
                    </a:cubicBezTo>
                    <a:cubicBezTo>
                      <a:pt x="21" y="58"/>
                      <a:pt x="21" y="58"/>
                      <a:pt x="21" y="58"/>
                    </a:cubicBezTo>
                    <a:cubicBezTo>
                      <a:pt x="22" y="58"/>
                      <a:pt x="23" y="57"/>
                      <a:pt x="24" y="56"/>
                    </a:cubicBezTo>
                    <a:cubicBezTo>
                      <a:pt x="24" y="56"/>
                      <a:pt x="24" y="54"/>
                      <a:pt x="24" y="51"/>
                    </a:cubicBezTo>
                    <a:cubicBezTo>
                      <a:pt x="24" y="33"/>
                      <a:pt x="24" y="33"/>
                      <a:pt x="24" y="33"/>
                    </a:cubicBezTo>
                    <a:cubicBezTo>
                      <a:pt x="24" y="29"/>
                      <a:pt x="24" y="27"/>
                      <a:pt x="24" y="26"/>
                    </a:cubicBezTo>
                    <a:cubicBezTo>
                      <a:pt x="24" y="25"/>
                      <a:pt x="23" y="25"/>
                      <a:pt x="23" y="24"/>
                    </a:cubicBezTo>
                    <a:cubicBezTo>
                      <a:pt x="22" y="24"/>
                      <a:pt x="22" y="24"/>
                      <a:pt x="21" y="24"/>
                    </a:cubicBezTo>
                    <a:cubicBezTo>
                      <a:pt x="20" y="24"/>
                      <a:pt x="19" y="24"/>
                      <a:pt x="18" y="25"/>
                    </a:cubicBezTo>
                    <a:cubicBezTo>
                      <a:pt x="17" y="26"/>
                      <a:pt x="16" y="27"/>
                      <a:pt x="15" y="29"/>
                    </a:cubicBezTo>
                    <a:cubicBezTo>
                      <a:pt x="15" y="51"/>
                      <a:pt x="15" y="51"/>
                      <a:pt x="15" y="51"/>
                    </a:cubicBezTo>
                    <a:cubicBezTo>
                      <a:pt x="15" y="54"/>
                      <a:pt x="15" y="56"/>
                      <a:pt x="15" y="56"/>
                    </a:cubicBezTo>
                    <a:cubicBezTo>
                      <a:pt x="16" y="57"/>
                      <a:pt x="17" y="58"/>
                      <a:pt x="18" y="58"/>
                    </a:cubicBezTo>
                    <a:cubicBezTo>
                      <a:pt x="18" y="60"/>
                      <a:pt x="18" y="60"/>
                      <a:pt x="18" y="60"/>
                    </a:cubicBezTo>
                    <a:cubicBezTo>
                      <a:pt x="0" y="60"/>
                      <a:pt x="0" y="60"/>
                      <a:pt x="0" y="60"/>
                    </a:cubicBezTo>
                    <a:cubicBezTo>
                      <a:pt x="0" y="58"/>
                      <a:pt x="0" y="58"/>
                      <a:pt x="0" y="58"/>
                    </a:cubicBezTo>
                    <a:cubicBezTo>
                      <a:pt x="2" y="58"/>
                      <a:pt x="3" y="57"/>
                      <a:pt x="3" y="57"/>
                    </a:cubicBezTo>
                    <a:cubicBezTo>
                      <a:pt x="4" y="56"/>
                      <a:pt x="4" y="54"/>
                      <a:pt x="4" y="51"/>
                    </a:cubicBezTo>
                    <a:cubicBezTo>
                      <a:pt x="4" y="9"/>
                      <a:pt x="4" y="9"/>
                      <a:pt x="4" y="9"/>
                    </a:cubicBezTo>
                    <a:cubicBezTo>
                      <a:pt x="4" y="6"/>
                      <a:pt x="4" y="4"/>
                      <a:pt x="3" y="3"/>
                    </a:cubicBezTo>
                    <a:cubicBezTo>
                      <a:pt x="3" y="3"/>
                      <a:pt x="2" y="2"/>
                      <a:pt x="0" y="2"/>
                    </a:cubicBezTo>
                    <a:cubicBezTo>
                      <a:pt x="0" y="0"/>
                      <a:pt x="0" y="0"/>
                      <a:pt x="0" y="0"/>
                    </a:cubicBezTo>
                    <a:lnTo>
                      <a:pt x="15"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íşḻiḑê">
                <a:extLst>
                  <a:ext uri="{FF2B5EF4-FFF2-40B4-BE49-F238E27FC236}">
                    <a16:creationId xmlns:a16="http://schemas.microsoft.com/office/drawing/2014/main" id="{AEFEAF13-15B6-4010-88AD-323820C837C2}"/>
                  </a:ext>
                </a:extLst>
              </p:cNvPr>
              <p:cNvSpPr/>
              <p:nvPr/>
            </p:nvSpPr>
            <p:spPr bwMode="auto">
              <a:xfrm>
                <a:off x="9213850" y="3738563"/>
                <a:ext cx="61913" cy="203200"/>
              </a:xfrm>
              <a:custGeom>
                <a:avLst/>
                <a:gdLst>
                  <a:gd name="T0" fmla="*/ 9 w 19"/>
                  <a:gd name="T1" fmla="*/ 0 h 61"/>
                  <a:gd name="T2" fmla="*/ 14 w 19"/>
                  <a:gd name="T3" fmla="*/ 2 h 61"/>
                  <a:gd name="T4" fmla="*/ 15 w 19"/>
                  <a:gd name="T5" fmla="*/ 7 h 61"/>
                  <a:gd name="T6" fmla="*/ 14 w 19"/>
                  <a:gd name="T7" fmla="*/ 12 h 61"/>
                  <a:gd name="T8" fmla="*/ 9 w 19"/>
                  <a:gd name="T9" fmla="*/ 14 h 61"/>
                  <a:gd name="T10" fmla="*/ 5 w 19"/>
                  <a:gd name="T11" fmla="*/ 12 h 61"/>
                  <a:gd name="T12" fmla="*/ 3 w 19"/>
                  <a:gd name="T13" fmla="*/ 7 h 61"/>
                  <a:gd name="T14" fmla="*/ 5 w 19"/>
                  <a:gd name="T15" fmla="*/ 2 h 61"/>
                  <a:gd name="T16" fmla="*/ 9 w 19"/>
                  <a:gd name="T17" fmla="*/ 0 h 61"/>
                  <a:gd name="T18" fmla="*/ 15 w 19"/>
                  <a:gd name="T19" fmla="*/ 20 h 61"/>
                  <a:gd name="T20" fmla="*/ 15 w 19"/>
                  <a:gd name="T21" fmla="*/ 52 h 61"/>
                  <a:gd name="T22" fmla="*/ 16 w 19"/>
                  <a:gd name="T23" fmla="*/ 58 h 61"/>
                  <a:gd name="T24" fmla="*/ 19 w 19"/>
                  <a:gd name="T25" fmla="*/ 59 h 61"/>
                  <a:gd name="T26" fmla="*/ 19 w 19"/>
                  <a:gd name="T27" fmla="*/ 61 h 61"/>
                  <a:gd name="T28" fmla="*/ 0 w 19"/>
                  <a:gd name="T29" fmla="*/ 61 h 61"/>
                  <a:gd name="T30" fmla="*/ 0 w 19"/>
                  <a:gd name="T31" fmla="*/ 59 h 61"/>
                  <a:gd name="T32" fmla="*/ 3 w 19"/>
                  <a:gd name="T33" fmla="*/ 58 h 61"/>
                  <a:gd name="T34" fmla="*/ 4 w 19"/>
                  <a:gd name="T35" fmla="*/ 52 h 61"/>
                  <a:gd name="T36" fmla="*/ 4 w 19"/>
                  <a:gd name="T37" fmla="*/ 28 h 61"/>
                  <a:gd name="T38" fmla="*/ 3 w 19"/>
                  <a:gd name="T39" fmla="*/ 23 h 61"/>
                  <a:gd name="T40" fmla="*/ 0 w 19"/>
                  <a:gd name="T41" fmla="*/ 21 h 61"/>
                  <a:gd name="T42" fmla="*/ 0 w 19"/>
                  <a:gd name="T43" fmla="*/ 20 h 61"/>
                  <a:gd name="T44" fmla="*/ 15 w 19"/>
                  <a:gd name="T45" fmla="*/ 2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61">
                    <a:moveTo>
                      <a:pt x="9" y="0"/>
                    </a:moveTo>
                    <a:cubicBezTo>
                      <a:pt x="11" y="0"/>
                      <a:pt x="12" y="1"/>
                      <a:pt x="14" y="2"/>
                    </a:cubicBezTo>
                    <a:cubicBezTo>
                      <a:pt x="15" y="3"/>
                      <a:pt x="15" y="5"/>
                      <a:pt x="15" y="7"/>
                    </a:cubicBezTo>
                    <a:cubicBezTo>
                      <a:pt x="15" y="9"/>
                      <a:pt x="15" y="10"/>
                      <a:pt x="14" y="12"/>
                    </a:cubicBezTo>
                    <a:cubicBezTo>
                      <a:pt x="12" y="13"/>
                      <a:pt x="11" y="14"/>
                      <a:pt x="9" y="14"/>
                    </a:cubicBezTo>
                    <a:cubicBezTo>
                      <a:pt x="8" y="14"/>
                      <a:pt x="6" y="13"/>
                      <a:pt x="5" y="12"/>
                    </a:cubicBezTo>
                    <a:cubicBezTo>
                      <a:pt x="4" y="10"/>
                      <a:pt x="3" y="9"/>
                      <a:pt x="3" y="7"/>
                    </a:cubicBezTo>
                    <a:cubicBezTo>
                      <a:pt x="3" y="5"/>
                      <a:pt x="4" y="3"/>
                      <a:pt x="5" y="2"/>
                    </a:cubicBezTo>
                    <a:cubicBezTo>
                      <a:pt x="6" y="1"/>
                      <a:pt x="8" y="0"/>
                      <a:pt x="9" y="0"/>
                    </a:cubicBezTo>
                    <a:close/>
                    <a:moveTo>
                      <a:pt x="15" y="20"/>
                    </a:moveTo>
                    <a:cubicBezTo>
                      <a:pt x="15" y="52"/>
                      <a:pt x="15" y="52"/>
                      <a:pt x="15" y="52"/>
                    </a:cubicBezTo>
                    <a:cubicBezTo>
                      <a:pt x="15" y="55"/>
                      <a:pt x="15" y="57"/>
                      <a:pt x="16" y="58"/>
                    </a:cubicBezTo>
                    <a:cubicBezTo>
                      <a:pt x="16" y="59"/>
                      <a:pt x="17" y="59"/>
                      <a:pt x="19" y="59"/>
                    </a:cubicBezTo>
                    <a:cubicBezTo>
                      <a:pt x="19" y="61"/>
                      <a:pt x="19" y="61"/>
                      <a:pt x="19" y="61"/>
                    </a:cubicBezTo>
                    <a:cubicBezTo>
                      <a:pt x="0" y="61"/>
                      <a:pt x="0" y="61"/>
                      <a:pt x="0" y="61"/>
                    </a:cubicBezTo>
                    <a:cubicBezTo>
                      <a:pt x="0" y="59"/>
                      <a:pt x="0" y="59"/>
                      <a:pt x="0" y="59"/>
                    </a:cubicBezTo>
                    <a:cubicBezTo>
                      <a:pt x="1" y="59"/>
                      <a:pt x="2" y="59"/>
                      <a:pt x="3" y="58"/>
                    </a:cubicBezTo>
                    <a:cubicBezTo>
                      <a:pt x="4" y="57"/>
                      <a:pt x="4" y="55"/>
                      <a:pt x="4" y="52"/>
                    </a:cubicBezTo>
                    <a:cubicBezTo>
                      <a:pt x="4" y="28"/>
                      <a:pt x="4" y="28"/>
                      <a:pt x="4" y="28"/>
                    </a:cubicBezTo>
                    <a:cubicBezTo>
                      <a:pt x="4" y="25"/>
                      <a:pt x="4" y="24"/>
                      <a:pt x="3" y="23"/>
                    </a:cubicBezTo>
                    <a:cubicBezTo>
                      <a:pt x="2" y="22"/>
                      <a:pt x="1" y="22"/>
                      <a:pt x="0" y="21"/>
                    </a:cubicBezTo>
                    <a:cubicBezTo>
                      <a:pt x="0" y="20"/>
                      <a:pt x="0" y="20"/>
                      <a:pt x="0" y="20"/>
                    </a:cubicBezTo>
                    <a:lnTo>
                      <a:pt x="15" y="2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îṩlîde">
                <a:extLst>
                  <a:ext uri="{FF2B5EF4-FFF2-40B4-BE49-F238E27FC236}">
                    <a16:creationId xmlns:a16="http://schemas.microsoft.com/office/drawing/2014/main" id="{CB6A4C26-2175-4800-BEC9-FAE3A3CBC8A5}"/>
                  </a:ext>
                </a:extLst>
              </p:cNvPr>
              <p:cNvSpPr/>
              <p:nvPr/>
            </p:nvSpPr>
            <p:spPr bwMode="auto">
              <a:xfrm>
                <a:off x="9296400" y="3802063"/>
                <a:ext cx="128588" cy="139700"/>
              </a:xfrm>
              <a:custGeom>
                <a:avLst/>
                <a:gdLst>
                  <a:gd name="T0" fmla="*/ 15 w 39"/>
                  <a:gd name="T1" fmla="*/ 1 h 42"/>
                  <a:gd name="T2" fmla="*/ 15 w 39"/>
                  <a:gd name="T3" fmla="*/ 6 h 42"/>
                  <a:gd name="T4" fmla="*/ 20 w 39"/>
                  <a:gd name="T5" fmla="*/ 1 h 42"/>
                  <a:gd name="T6" fmla="*/ 26 w 39"/>
                  <a:gd name="T7" fmla="*/ 0 h 42"/>
                  <a:gd name="T8" fmla="*/ 32 w 39"/>
                  <a:gd name="T9" fmla="*/ 2 h 42"/>
                  <a:gd name="T10" fmla="*/ 35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1 w 39"/>
                  <a:gd name="T23" fmla="*/ 42 h 42"/>
                  <a:gd name="T24" fmla="*/ 21 w 39"/>
                  <a:gd name="T25" fmla="*/ 40 h 42"/>
                  <a:gd name="T26" fmla="*/ 24 w 39"/>
                  <a:gd name="T27" fmla="*/ 38 h 42"/>
                  <a:gd name="T28" fmla="*/ 25 w 39"/>
                  <a:gd name="T29" fmla="*/ 33 h 42"/>
                  <a:gd name="T30" fmla="*/ 25 w 39"/>
                  <a:gd name="T31" fmla="*/ 15 h 42"/>
                  <a:gd name="T32" fmla="*/ 24 w 39"/>
                  <a:gd name="T33" fmla="*/ 8 h 42"/>
                  <a:gd name="T34" fmla="*/ 23 w 39"/>
                  <a:gd name="T35" fmla="*/ 6 h 42"/>
                  <a:gd name="T36" fmla="*/ 21 w 39"/>
                  <a:gd name="T37" fmla="*/ 6 h 42"/>
                  <a:gd name="T38" fmla="*/ 15 w 39"/>
                  <a:gd name="T39" fmla="*/ 11 h 42"/>
                  <a:gd name="T40" fmla="*/ 15 w 39"/>
                  <a:gd name="T41" fmla="*/ 33 h 42"/>
                  <a:gd name="T42" fmla="*/ 16 w 39"/>
                  <a:gd name="T43" fmla="*/ 39 h 42"/>
                  <a:gd name="T44" fmla="*/ 19 w 39"/>
                  <a:gd name="T45" fmla="*/ 40 h 42"/>
                  <a:gd name="T46" fmla="*/ 19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5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5" y="1"/>
                    </a:moveTo>
                    <a:cubicBezTo>
                      <a:pt x="15" y="6"/>
                      <a:pt x="15" y="6"/>
                      <a:pt x="15" y="6"/>
                    </a:cubicBezTo>
                    <a:cubicBezTo>
                      <a:pt x="17" y="4"/>
                      <a:pt x="19" y="2"/>
                      <a:pt x="20" y="1"/>
                    </a:cubicBezTo>
                    <a:cubicBezTo>
                      <a:pt x="22" y="0"/>
                      <a:pt x="24" y="0"/>
                      <a:pt x="26" y="0"/>
                    </a:cubicBezTo>
                    <a:cubicBezTo>
                      <a:pt x="28" y="0"/>
                      <a:pt x="30" y="0"/>
                      <a:pt x="32" y="2"/>
                    </a:cubicBezTo>
                    <a:cubicBezTo>
                      <a:pt x="33" y="3"/>
                      <a:pt x="34" y="5"/>
                      <a:pt x="35" y="7"/>
                    </a:cubicBezTo>
                    <a:cubicBezTo>
                      <a:pt x="35" y="9"/>
                      <a:pt x="35" y="12"/>
                      <a:pt x="35" y="17"/>
                    </a:cubicBezTo>
                    <a:cubicBezTo>
                      <a:pt x="35" y="33"/>
                      <a:pt x="35" y="33"/>
                      <a:pt x="35" y="33"/>
                    </a:cubicBezTo>
                    <a:cubicBezTo>
                      <a:pt x="35" y="36"/>
                      <a:pt x="36" y="38"/>
                      <a:pt x="36" y="39"/>
                    </a:cubicBezTo>
                    <a:cubicBezTo>
                      <a:pt x="37" y="40"/>
                      <a:pt x="38" y="40"/>
                      <a:pt x="39" y="40"/>
                    </a:cubicBezTo>
                    <a:cubicBezTo>
                      <a:pt x="39" y="42"/>
                      <a:pt x="39" y="42"/>
                      <a:pt x="39" y="42"/>
                    </a:cubicBezTo>
                    <a:cubicBezTo>
                      <a:pt x="21" y="42"/>
                      <a:pt x="21" y="42"/>
                      <a:pt x="21" y="42"/>
                    </a:cubicBezTo>
                    <a:cubicBezTo>
                      <a:pt x="21" y="40"/>
                      <a:pt x="21" y="40"/>
                      <a:pt x="21" y="40"/>
                    </a:cubicBezTo>
                    <a:cubicBezTo>
                      <a:pt x="22" y="40"/>
                      <a:pt x="23" y="39"/>
                      <a:pt x="24" y="38"/>
                    </a:cubicBezTo>
                    <a:cubicBezTo>
                      <a:pt x="24" y="38"/>
                      <a:pt x="25" y="36"/>
                      <a:pt x="25" y="33"/>
                    </a:cubicBezTo>
                    <a:cubicBezTo>
                      <a:pt x="25" y="15"/>
                      <a:pt x="25" y="15"/>
                      <a:pt x="25" y="15"/>
                    </a:cubicBezTo>
                    <a:cubicBezTo>
                      <a:pt x="25" y="11"/>
                      <a:pt x="24" y="9"/>
                      <a:pt x="24" y="8"/>
                    </a:cubicBezTo>
                    <a:cubicBezTo>
                      <a:pt x="24" y="7"/>
                      <a:pt x="24" y="7"/>
                      <a:pt x="23" y="6"/>
                    </a:cubicBezTo>
                    <a:cubicBezTo>
                      <a:pt x="22" y="6"/>
                      <a:pt x="22" y="6"/>
                      <a:pt x="21" y="6"/>
                    </a:cubicBezTo>
                    <a:cubicBezTo>
                      <a:pt x="19" y="6"/>
                      <a:pt x="17" y="7"/>
                      <a:pt x="15" y="11"/>
                    </a:cubicBezTo>
                    <a:cubicBezTo>
                      <a:pt x="15" y="33"/>
                      <a:pt x="15" y="33"/>
                      <a:pt x="15" y="33"/>
                    </a:cubicBezTo>
                    <a:cubicBezTo>
                      <a:pt x="15" y="36"/>
                      <a:pt x="15" y="38"/>
                      <a:pt x="16" y="39"/>
                    </a:cubicBezTo>
                    <a:cubicBezTo>
                      <a:pt x="16" y="40"/>
                      <a:pt x="17" y="40"/>
                      <a:pt x="19" y="40"/>
                    </a:cubicBezTo>
                    <a:cubicBezTo>
                      <a:pt x="19" y="42"/>
                      <a:pt x="19" y="42"/>
                      <a:pt x="19" y="42"/>
                    </a:cubicBezTo>
                    <a:cubicBezTo>
                      <a:pt x="0" y="42"/>
                      <a:pt x="0" y="42"/>
                      <a:pt x="0" y="42"/>
                    </a:cubicBezTo>
                    <a:cubicBezTo>
                      <a:pt x="0" y="40"/>
                      <a:pt x="0" y="40"/>
                      <a:pt x="0" y="40"/>
                    </a:cubicBezTo>
                    <a:cubicBezTo>
                      <a:pt x="2" y="40"/>
                      <a:pt x="3" y="39"/>
                      <a:pt x="3" y="39"/>
                    </a:cubicBezTo>
                    <a:cubicBezTo>
                      <a:pt x="4" y="38"/>
                      <a:pt x="4" y="36"/>
                      <a:pt x="4" y="33"/>
                    </a:cubicBezTo>
                    <a:cubicBezTo>
                      <a:pt x="4" y="10"/>
                      <a:pt x="4" y="10"/>
                      <a:pt x="4" y="10"/>
                    </a:cubicBezTo>
                    <a:cubicBezTo>
                      <a:pt x="4" y="7"/>
                      <a:pt x="4" y="5"/>
                      <a:pt x="3" y="4"/>
                    </a:cubicBezTo>
                    <a:cubicBezTo>
                      <a:pt x="3" y="3"/>
                      <a:pt x="2"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íṣḻîḑè">
                <a:extLst>
                  <a:ext uri="{FF2B5EF4-FFF2-40B4-BE49-F238E27FC236}">
                    <a16:creationId xmlns:a16="http://schemas.microsoft.com/office/drawing/2014/main" id="{0D31A531-82AE-4C5B-AABD-62F93059C923}"/>
                  </a:ext>
                </a:extLst>
              </p:cNvPr>
              <p:cNvSpPr/>
              <p:nvPr/>
            </p:nvSpPr>
            <p:spPr bwMode="auto">
              <a:xfrm>
                <a:off x="9453563" y="3802063"/>
                <a:ext cx="112713" cy="139700"/>
              </a:xfrm>
              <a:custGeom>
                <a:avLst/>
                <a:gdLst>
                  <a:gd name="T0" fmla="*/ 19 w 34"/>
                  <a:gd name="T1" fmla="*/ 36 h 42"/>
                  <a:gd name="T2" fmla="*/ 7 w 34"/>
                  <a:gd name="T3" fmla="*/ 42 h 42"/>
                  <a:gd name="T4" fmla="*/ 2 w 34"/>
                  <a:gd name="T5" fmla="*/ 40 h 42"/>
                  <a:gd name="T6" fmla="*/ 0 w 34"/>
                  <a:gd name="T7" fmla="*/ 34 h 42"/>
                  <a:gd name="T8" fmla="*/ 3 w 34"/>
                  <a:gd name="T9" fmla="*/ 26 h 42"/>
                  <a:gd name="T10" fmla="*/ 19 w 34"/>
                  <a:gd name="T11" fmla="*/ 16 h 42"/>
                  <a:gd name="T12" fmla="*/ 19 w 34"/>
                  <a:gd name="T13" fmla="*/ 12 h 42"/>
                  <a:gd name="T14" fmla="*/ 18 w 34"/>
                  <a:gd name="T15" fmla="*/ 6 h 42"/>
                  <a:gd name="T16" fmla="*/ 17 w 34"/>
                  <a:gd name="T17" fmla="*/ 4 h 42"/>
                  <a:gd name="T18" fmla="*/ 14 w 34"/>
                  <a:gd name="T19" fmla="*/ 3 h 42"/>
                  <a:gd name="T20" fmla="*/ 10 w 34"/>
                  <a:gd name="T21" fmla="*/ 4 h 42"/>
                  <a:gd name="T22" fmla="*/ 9 w 34"/>
                  <a:gd name="T23" fmla="*/ 6 h 42"/>
                  <a:gd name="T24" fmla="*/ 10 w 34"/>
                  <a:gd name="T25" fmla="*/ 8 h 42"/>
                  <a:gd name="T26" fmla="*/ 11 w 34"/>
                  <a:gd name="T27" fmla="*/ 12 h 42"/>
                  <a:gd name="T28" fmla="*/ 10 w 34"/>
                  <a:gd name="T29" fmla="*/ 16 h 42"/>
                  <a:gd name="T30" fmla="*/ 6 w 34"/>
                  <a:gd name="T31" fmla="*/ 17 h 42"/>
                  <a:gd name="T32" fmla="*/ 2 w 34"/>
                  <a:gd name="T33" fmla="*/ 15 h 42"/>
                  <a:gd name="T34" fmla="*/ 0 w 34"/>
                  <a:gd name="T35" fmla="*/ 12 h 42"/>
                  <a:gd name="T36" fmla="*/ 3 w 34"/>
                  <a:gd name="T37" fmla="*/ 6 h 42"/>
                  <a:gd name="T38" fmla="*/ 9 w 34"/>
                  <a:gd name="T39" fmla="*/ 1 h 42"/>
                  <a:gd name="T40" fmla="*/ 17 w 34"/>
                  <a:gd name="T41" fmla="*/ 0 h 42"/>
                  <a:gd name="T42" fmla="*/ 25 w 34"/>
                  <a:gd name="T43" fmla="*/ 2 h 42"/>
                  <a:gd name="T44" fmla="*/ 29 w 34"/>
                  <a:gd name="T45" fmla="*/ 7 h 42"/>
                  <a:gd name="T46" fmla="*/ 30 w 34"/>
                  <a:gd name="T47" fmla="*/ 16 h 42"/>
                  <a:gd name="T48" fmla="*/ 30 w 34"/>
                  <a:gd name="T49" fmla="*/ 32 h 42"/>
                  <a:gd name="T50" fmla="*/ 30 w 34"/>
                  <a:gd name="T51" fmla="*/ 35 h 42"/>
                  <a:gd name="T52" fmla="*/ 30 w 34"/>
                  <a:gd name="T53" fmla="*/ 36 h 42"/>
                  <a:gd name="T54" fmla="*/ 31 w 34"/>
                  <a:gd name="T55" fmla="*/ 37 h 42"/>
                  <a:gd name="T56" fmla="*/ 33 w 34"/>
                  <a:gd name="T57" fmla="*/ 35 h 42"/>
                  <a:gd name="T58" fmla="*/ 34 w 34"/>
                  <a:gd name="T59" fmla="*/ 36 h 42"/>
                  <a:gd name="T60" fmla="*/ 30 w 34"/>
                  <a:gd name="T61" fmla="*/ 41 h 42"/>
                  <a:gd name="T62" fmla="*/ 26 w 34"/>
                  <a:gd name="T63" fmla="*/ 42 h 42"/>
                  <a:gd name="T64" fmla="*/ 21 w 34"/>
                  <a:gd name="T65" fmla="*/ 41 h 42"/>
                  <a:gd name="T66" fmla="*/ 19 w 34"/>
                  <a:gd name="T67" fmla="*/ 36 h 42"/>
                  <a:gd name="T68" fmla="*/ 19 w 34"/>
                  <a:gd name="T69" fmla="*/ 33 h 42"/>
                  <a:gd name="T70" fmla="*/ 19 w 34"/>
                  <a:gd name="T71" fmla="*/ 19 h 42"/>
                  <a:gd name="T72" fmla="*/ 12 w 34"/>
                  <a:gd name="T73" fmla="*/ 25 h 42"/>
                  <a:gd name="T74" fmla="*/ 10 w 34"/>
                  <a:gd name="T75" fmla="*/ 30 h 42"/>
                  <a:gd name="T76" fmla="*/ 12 w 34"/>
                  <a:gd name="T77" fmla="*/ 34 h 42"/>
                  <a:gd name="T78" fmla="*/ 14 w 34"/>
                  <a:gd name="T79" fmla="*/ 35 h 42"/>
                  <a:gd name="T80" fmla="*/ 19 w 34"/>
                  <a:gd name="T81"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 h="42">
                    <a:moveTo>
                      <a:pt x="19" y="36"/>
                    </a:moveTo>
                    <a:cubicBezTo>
                      <a:pt x="14" y="40"/>
                      <a:pt x="10" y="42"/>
                      <a:pt x="7" y="42"/>
                    </a:cubicBezTo>
                    <a:cubicBezTo>
                      <a:pt x="5" y="42"/>
                      <a:pt x="3" y="42"/>
                      <a:pt x="2" y="40"/>
                    </a:cubicBezTo>
                    <a:cubicBezTo>
                      <a:pt x="0" y="39"/>
                      <a:pt x="0" y="37"/>
                      <a:pt x="0" y="34"/>
                    </a:cubicBezTo>
                    <a:cubicBezTo>
                      <a:pt x="0" y="31"/>
                      <a:pt x="1" y="28"/>
                      <a:pt x="3" y="26"/>
                    </a:cubicBezTo>
                    <a:cubicBezTo>
                      <a:pt x="6" y="23"/>
                      <a:pt x="11" y="20"/>
                      <a:pt x="19" y="16"/>
                    </a:cubicBezTo>
                    <a:cubicBezTo>
                      <a:pt x="19" y="12"/>
                      <a:pt x="19" y="12"/>
                      <a:pt x="19" y="12"/>
                    </a:cubicBezTo>
                    <a:cubicBezTo>
                      <a:pt x="19" y="9"/>
                      <a:pt x="19" y="7"/>
                      <a:pt x="18" y="6"/>
                    </a:cubicBezTo>
                    <a:cubicBezTo>
                      <a:pt x="18" y="5"/>
                      <a:pt x="17" y="4"/>
                      <a:pt x="17" y="4"/>
                    </a:cubicBezTo>
                    <a:cubicBezTo>
                      <a:pt x="16" y="3"/>
                      <a:pt x="15" y="3"/>
                      <a:pt x="14" y="3"/>
                    </a:cubicBezTo>
                    <a:cubicBezTo>
                      <a:pt x="12" y="3"/>
                      <a:pt x="11" y="3"/>
                      <a:pt x="10" y="4"/>
                    </a:cubicBezTo>
                    <a:cubicBezTo>
                      <a:pt x="9" y="5"/>
                      <a:pt x="9" y="5"/>
                      <a:pt x="9" y="6"/>
                    </a:cubicBezTo>
                    <a:cubicBezTo>
                      <a:pt x="9" y="7"/>
                      <a:pt x="9" y="7"/>
                      <a:pt x="10" y="8"/>
                    </a:cubicBezTo>
                    <a:cubicBezTo>
                      <a:pt x="11" y="10"/>
                      <a:pt x="11" y="11"/>
                      <a:pt x="11" y="12"/>
                    </a:cubicBezTo>
                    <a:cubicBezTo>
                      <a:pt x="11" y="13"/>
                      <a:pt x="11" y="15"/>
                      <a:pt x="10" y="16"/>
                    </a:cubicBezTo>
                    <a:cubicBezTo>
                      <a:pt x="9" y="17"/>
                      <a:pt x="8" y="17"/>
                      <a:pt x="6" y="17"/>
                    </a:cubicBezTo>
                    <a:cubicBezTo>
                      <a:pt x="4" y="17"/>
                      <a:pt x="3" y="17"/>
                      <a:pt x="2" y="15"/>
                    </a:cubicBezTo>
                    <a:cubicBezTo>
                      <a:pt x="1" y="14"/>
                      <a:pt x="0" y="13"/>
                      <a:pt x="0" y="12"/>
                    </a:cubicBezTo>
                    <a:cubicBezTo>
                      <a:pt x="0" y="9"/>
                      <a:pt x="1" y="7"/>
                      <a:pt x="3" y="6"/>
                    </a:cubicBezTo>
                    <a:cubicBezTo>
                      <a:pt x="4" y="4"/>
                      <a:pt x="6" y="2"/>
                      <a:pt x="9" y="1"/>
                    </a:cubicBezTo>
                    <a:cubicBezTo>
                      <a:pt x="11" y="0"/>
                      <a:pt x="14" y="0"/>
                      <a:pt x="17" y="0"/>
                    </a:cubicBezTo>
                    <a:cubicBezTo>
                      <a:pt x="20" y="0"/>
                      <a:pt x="23" y="0"/>
                      <a:pt x="25" y="2"/>
                    </a:cubicBezTo>
                    <a:cubicBezTo>
                      <a:pt x="27" y="4"/>
                      <a:pt x="28" y="6"/>
                      <a:pt x="29" y="7"/>
                    </a:cubicBezTo>
                    <a:cubicBezTo>
                      <a:pt x="29" y="9"/>
                      <a:pt x="30" y="11"/>
                      <a:pt x="30" y="16"/>
                    </a:cubicBezTo>
                    <a:cubicBezTo>
                      <a:pt x="30" y="32"/>
                      <a:pt x="30" y="32"/>
                      <a:pt x="30" y="32"/>
                    </a:cubicBezTo>
                    <a:cubicBezTo>
                      <a:pt x="30" y="34"/>
                      <a:pt x="30" y="35"/>
                      <a:pt x="30" y="35"/>
                    </a:cubicBezTo>
                    <a:cubicBezTo>
                      <a:pt x="30" y="36"/>
                      <a:pt x="30" y="36"/>
                      <a:pt x="30" y="36"/>
                    </a:cubicBezTo>
                    <a:cubicBezTo>
                      <a:pt x="31" y="37"/>
                      <a:pt x="31" y="37"/>
                      <a:pt x="31" y="37"/>
                    </a:cubicBezTo>
                    <a:cubicBezTo>
                      <a:pt x="32" y="37"/>
                      <a:pt x="33" y="36"/>
                      <a:pt x="33" y="35"/>
                    </a:cubicBezTo>
                    <a:cubicBezTo>
                      <a:pt x="34" y="36"/>
                      <a:pt x="34" y="36"/>
                      <a:pt x="34" y="36"/>
                    </a:cubicBezTo>
                    <a:cubicBezTo>
                      <a:pt x="33" y="38"/>
                      <a:pt x="32" y="40"/>
                      <a:pt x="30" y="41"/>
                    </a:cubicBezTo>
                    <a:cubicBezTo>
                      <a:pt x="29" y="42"/>
                      <a:pt x="27" y="42"/>
                      <a:pt x="26" y="42"/>
                    </a:cubicBezTo>
                    <a:cubicBezTo>
                      <a:pt x="24" y="42"/>
                      <a:pt x="22" y="42"/>
                      <a:pt x="21" y="41"/>
                    </a:cubicBezTo>
                    <a:cubicBezTo>
                      <a:pt x="20" y="40"/>
                      <a:pt x="19" y="38"/>
                      <a:pt x="19" y="36"/>
                    </a:cubicBezTo>
                    <a:close/>
                    <a:moveTo>
                      <a:pt x="19" y="33"/>
                    </a:moveTo>
                    <a:cubicBezTo>
                      <a:pt x="19" y="19"/>
                      <a:pt x="19" y="19"/>
                      <a:pt x="19" y="19"/>
                    </a:cubicBezTo>
                    <a:cubicBezTo>
                      <a:pt x="16" y="21"/>
                      <a:pt x="13" y="23"/>
                      <a:pt x="12" y="25"/>
                    </a:cubicBezTo>
                    <a:cubicBezTo>
                      <a:pt x="11" y="27"/>
                      <a:pt x="10" y="29"/>
                      <a:pt x="10" y="30"/>
                    </a:cubicBezTo>
                    <a:cubicBezTo>
                      <a:pt x="10" y="32"/>
                      <a:pt x="11" y="33"/>
                      <a:pt x="12" y="34"/>
                    </a:cubicBezTo>
                    <a:cubicBezTo>
                      <a:pt x="12" y="35"/>
                      <a:pt x="13" y="35"/>
                      <a:pt x="14" y="35"/>
                    </a:cubicBezTo>
                    <a:cubicBezTo>
                      <a:pt x="16" y="35"/>
                      <a:pt x="17" y="34"/>
                      <a:pt x="19" y="3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7779461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4782456" y="1437679"/>
            <a:ext cx="6485389" cy="2852737"/>
          </a:xfrm>
        </p:spPr>
        <p:txBody>
          <a:bodyPr anchor="b">
            <a:normAutofit/>
          </a:bodyPr>
          <a:lstStyle>
            <a:lvl1pPr>
              <a:defRPr sz="4800" b="1">
                <a:solidFill>
                  <a:schemeClr val="bg2">
                    <a:lumMod val="25000"/>
                  </a:schemeClr>
                </a:solidFill>
              </a:defRPr>
            </a:lvl1pPr>
          </a:lstStyle>
          <a:p>
            <a:r>
              <a:rPr lang="zh-CN" altLang="en-US" dirty="0"/>
              <a:t>单击此处编辑母版标题样式</a:t>
            </a:r>
          </a:p>
        </p:txBody>
      </p:sp>
      <p:sp>
        <p:nvSpPr>
          <p:cNvPr id="3" name="文本占位符 2"/>
          <p:cNvSpPr>
            <a:spLocks noGrp="1"/>
          </p:cNvSpPr>
          <p:nvPr>
            <p:ph type="body" idx="1"/>
          </p:nvPr>
        </p:nvSpPr>
        <p:spPr>
          <a:xfrm>
            <a:off x="4782456" y="4437066"/>
            <a:ext cx="6485389" cy="1500187"/>
          </a:xfrm>
        </p:spPr>
        <p:txBody>
          <a:bodyPr>
            <a:normAutofit/>
          </a:bodyPr>
          <a:lstStyle>
            <a:lvl1pPr marL="0" indent="0">
              <a:buNone/>
              <a:defRPr sz="1600">
                <a:solidFill>
                  <a:schemeClr val="bg2">
                    <a:lumMod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761D0C2D-1C7A-445D-8C1F-E2EF4DB0A374}" type="datetime1">
              <a:rPr lang="zh-CN" altLang="en-US" smtClean="0"/>
              <a:t>2024/4/22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A54AC7-8B74-4520-B1EE-E45E3D31081A}" type="slidenum">
              <a:rPr lang="zh-CN" altLang="en-US" smtClean="0"/>
              <a:t>‹#›</a:t>
            </a:fld>
            <a:endParaRPr lang="zh-CN" altLang="en-US"/>
          </a:p>
        </p:txBody>
      </p:sp>
    </p:spTree>
    <p:extLst>
      <p:ext uri="{BB962C8B-B14F-4D97-AF65-F5344CB8AC3E}">
        <p14:creationId xmlns:p14="http://schemas.microsoft.com/office/powerpoint/2010/main" val="421607957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1">
                <a:solidFill>
                  <a:schemeClr val="bg2">
                    <a:lumMod val="25000"/>
                  </a:schemeClr>
                </a:solidFill>
              </a:defRPr>
            </a:lvl1pPr>
          </a:lstStyle>
          <a:p>
            <a:r>
              <a:rPr lang="zh-CN" altLang="en-US" dirty="0"/>
              <a:t>单击此处编辑母版标题样式</a:t>
            </a:r>
          </a:p>
        </p:txBody>
      </p:sp>
      <p:sp>
        <p:nvSpPr>
          <p:cNvPr id="3" name="日期占位符 2"/>
          <p:cNvSpPr>
            <a:spLocks noGrp="1"/>
          </p:cNvSpPr>
          <p:nvPr>
            <p:ph type="dt" sz="half" idx="10"/>
          </p:nvPr>
        </p:nvSpPr>
        <p:spPr/>
        <p:txBody>
          <a:bodyPr/>
          <a:lstStyle/>
          <a:p>
            <a:fld id="{1A366148-6C08-409F-8572-B41ED231548D}" type="datetime1">
              <a:rPr lang="zh-CN" altLang="en-US" smtClean="0"/>
              <a:t>2024/4/22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CA54AC7-8B74-4520-B1EE-E45E3D31081A}" type="slidenum">
              <a:rPr lang="zh-CN" altLang="en-US" smtClean="0"/>
              <a:t>‹#›</a:t>
            </a:fld>
            <a:endParaRPr lang="zh-CN" altLang="en-US" dirty="0"/>
          </a:p>
        </p:txBody>
      </p:sp>
    </p:spTree>
    <p:extLst>
      <p:ext uri="{BB962C8B-B14F-4D97-AF65-F5344CB8AC3E}">
        <p14:creationId xmlns:p14="http://schemas.microsoft.com/office/powerpoint/2010/main" val="241357812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AC24E7-123A-40B4-B98C-8FADB1F085E7}" type="datetime1">
              <a:rPr lang="zh-CN" altLang="en-US" smtClean="0"/>
              <a:t>2024/4/22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A54AC7-8B74-4520-B1EE-E45E3D31081A}" type="slidenum">
              <a:rPr lang="zh-CN" altLang="en-US" smtClean="0"/>
              <a:t>‹#›</a:t>
            </a:fld>
            <a:endParaRPr lang="zh-CN" altLang="en-US"/>
          </a:p>
        </p:txBody>
      </p:sp>
    </p:spTree>
    <p:extLst>
      <p:ext uri="{BB962C8B-B14F-4D97-AF65-F5344CB8AC3E}">
        <p14:creationId xmlns:p14="http://schemas.microsoft.com/office/powerpoint/2010/main" val="2498060352"/>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5" r:id="rId3"/>
    <p:sldLayoutId id="2147483651" r:id="rId4"/>
    <p:sldLayoutId id="2147483654" r:id="rId5"/>
  </p:sldLayoutIdLst>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7151" userDrawn="1">
          <p15:clr>
            <a:srgbClr val="F26B43"/>
          </p15:clr>
        </p15:guide>
        <p15:guide id="4" userDrawn="1">
          <p15:clr>
            <a:srgbClr val="F26B43"/>
          </p15:clr>
        </p15:guide>
        <p15:guide id="5" pos="529" userDrawn="1">
          <p15:clr>
            <a:srgbClr val="F26B43"/>
          </p15:clr>
        </p15:guide>
        <p15:guide id="6" pos="7673" userDrawn="1">
          <p15:clr>
            <a:srgbClr val="F26B43"/>
          </p15:clr>
        </p15:guide>
        <p15:guide id="7" orient="horz" pos="3884" userDrawn="1">
          <p15:clr>
            <a:srgbClr val="F26B43"/>
          </p15:clr>
        </p15:guide>
        <p15:guide id="8" orient="horz" userDrawn="1">
          <p15:clr>
            <a:srgbClr val="F26B43"/>
          </p15:clr>
        </p15:guide>
        <p15:guide id="9" orient="horz" pos="232" userDrawn="1">
          <p15:clr>
            <a:srgbClr val="F26B43"/>
          </p15:clr>
        </p15:guide>
        <p15:guide id="10" orient="horz" pos="1071" userDrawn="1">
          <p15:clr>
            <a:srgbClr val="F26B43"/>
          </p15:clr>
        </p15:guide>
        <p15:guide id="11" orient="horz" pos="431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tags" Target="../tags/tag3.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tags" Target="../tags/tag4.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tags" Target="../tags/tag2.xml"/><Relationship Id="rId5" Type="http://schemas.microsoft.com/office/2007/relationships/hdphoto" Target="../media/hdphoto2.wdp"/><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tags" Target="../tags/tag7.xml"/><Relationship Id="rId4" Type="http://schemas.microsoft.com/office/2007/relationships/hdphoto" Target="../media/hdphoto2.wdp"/></Relationships>
</file>

<file path=ppt/slides/_rels/slide2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pPr algn="l"/>
            <a:r>
              <a:rPr lang="en-US" altLang="zh-CN" dirty="0" err="1">
                <a:latin typeface="微软雅黑" panose="020B0503020204020204" pitchFamily="34" charset="-122"/>
                <a:ea typeface="微软雅黑" panose="020B0503020204020204" pitchFamily="34" charset="-122"/>
                <a:sym typeface="微软雅黑" panose="020B0503020204020204" pitchFamily="34" charset="-122"/>
              </a:rPr>
              <a:t>ModelSynergy</a:t>
            </a:r>
            <a:r>
              <a:rPr lang="zh-CN" altLang="en-US" dirty="0">
                <a:latin typeface="微软雅黑" panose="020B0503020204020204" pitchFamily="34" charset="-122"/>
                <a:ea typeface="微软雅黑" panose="020B0503020204020204" pitchFamily="34" charset="-122"/>
                <a:sym typeface="微软雅黑" panose="020B0503020204020204" pitchFamily="34" charset="-122"/>
              </a:rPr>
              <a:t>中期报告</a:t>
            </a:r>
          </a:p>
        </p:txBody>
      </p:sp>
      <p:sp>
        <p:nvSpPr>
          <p:cNvPr id="3" name="副标题 2"/>
          <p:cNvSpPr>
            <a:spLocks noGrp="1"/>
          </p:cNvSpPr>
          <p:nvPr>
            <p:ph type="subTitle" idx="1"/>
          </p:nvPr>
        </p:nvSpPr>
        <p:spPr/>
        <p:txBody>
          <a:bodyPr>
            <a:normAutofit/>
          </a:bodyPr>
          <a:lstStyle/>
          <a:p>
            <a:r>
              <a:rPr lang="zh-CN" altLang="en-US" dirty="0">
                <a:latin typeface="微软雅黑" panose="020B0503020204020204" pitchFamily="34" charset="-122"/>
                <a:ea typeface="微软雅黑" panose="020B0503020204020204" pitchFamily="34" charset="-122"/>
                <a:sym typeface="微软雅黑" panose="020B0503020204020204" pitchFamily="34" charset="-122"/>
              </a:rPr>
              <a:t>操作系统的</a:t>
            </a:r>
            <a:r>
              <a:rPr lang="en-US" altLang="zh-CN" dirty="0">
                <a:latin typeface="微软雅黑" panose="020B0503020204020204" pitchFamily="34" charset="-122"/>
                <a:ea typeface="微软雅黑" panose="020B0503020204020204" pitchFamily="34" charset="-122"/>
                <a:sym typeface="微软雅黑" panose="020B0503020204020204" pitchFamily="34" charset="-122"/>
              </a:rPr>
              <a:t>LLM Agent</a:t>
            </a:r>
            <a:endParaRPr lang="zh-CN" altLang="en-US" sz="16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日期占位符 4">
            <a:extLst>
              <a:ext uri="{FF2B5EF4-FFF2-40B4-BE49-F238E27FC236}">
                <a16:creationId xmlns:a16="http://schemas.microsoft.com/office/drawing/2014/main" id="{6BF43A4D-4460-4F43-837C-70D1D7BA652C}"/>
              </a:ext>
            </a:extLst>
          </p:cNvPr>
          <p:cNvSpPr txBox="1">
            <a:spLocks/>
          </p:cNvSpPr>
          <p:nvPr/>
        </p:nvSpPr>
        <p:spPr>
          <a:xfrm>
            <a:off x="7061200" y="5165792"/>
            <a:ext cx="3454400" cy="724966"/>
          </a:xfrm>
          <a:prstGeom prst="rect">
            <a:avLst/>
          </a:prstGeom>
        </p:spPr>
        <p:txBody>
          <a:bodyPr vert="horz" lIns="91440" tIns="45720" rIns="91440" bIns="45720" rtlCol="0" anchor="ctr"/>
          <a:lstStyle>
            <a:defPPr>
              <a:defRPr lang="zh-CN"/>
            </a:defPPr>
            <a:lvl1pPr marL="0" algn="ctr" defTabSz="914400" rtl="0" eaLnBrk="1" latinLnBrk="0" hangingPunct="1">
              <a:defRPr sz="1400" b="1"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spc="600" dirty="0">
                <a:latin typeface="微软雅黑" panose="020B0503020204020204" pitchFamily="34" charset="-122"/>
                <a:ea typeface="微软雅黑" panose="020B0503020204020204" pitchFamily="34" charset="-122"/>
                <a:sym typeface="微软雅黑" panose="020B0503020204020204" pitchFamily="34" charset="-122"/>
              </a:rPr>
              <a:t>汇报人：</a:t>
            </a:r>
            <a:endParaRPr lang="en-US" altLang="zh-CN" sz="2400" spc="600" dirty="0">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2400" spc="600" dirty="0">
                <a:latin typeface="微软雅黑" panose="020B0503020204020204" pitchFamily="34" charset="-122"/>
                <a:ea typeface="微软雅黑" panose="020B0503020204020204" pitchFamily="34" charset="-122"/>
                <a:sym typeface="微软雅黑" panose="020B0503020204020204" pitchFamily="34" charset="-122"/>
              </a:rPr>
              <a:t>程思翔</a:t>
            </a:r>
            <a:endParaRPr lang="en-US" altLang="zh-CN" sz="2400" spc="600" dirty="0">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2400" spc="600" dirty="0">
                <a:latin typeface="微软雅黑" panose="020B0503020204020204" pitchFamily="34" charset="-122"/>
                <a:ea typeface="微软雅黑" panose="020B0503020204020204" pitchFamily="34" charset="-122"/>
                <a:sym typeface="微软雅黑" panose="020B0503020204020204" pitchFamily="34" charset="-122"/>
              </a:rPr>
              <a:t>桂之瑜</a:t>
            </a:r>
            <a:endParaRPr lang="en-US" altLang="zh-CN" sz="2400" spc="600" dirty="0">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2400" spc="600" dirty="0">
                <a:latin typeface="微软雅黑" panose="020B0503020204020204" pitchFamily="34" charset="-122"/>
                <a:ea typeface="微软雅黑" panose="020B0503020204020204" pitchFamily="34" charset="-122"/>
                <a:sym typeface="微软雅黑" panose="020B0503020204020204" pitchFamily="34" charset="-122"/>
              </a:rPr>
              <a:t>杨家和</a:t>
            </a:r>
          </a:p>
        </p:txBody>
      </p:sp>
      <p:cxnSp>
        <p:nvCxnSpPr>
          <p:cNvPr id="7" name="直接连接符 6">
            <a:extLst>
              <a:ext uri="{FF2B5EF4-FFF2-40B4-BE49-F238E27FC236}">
                <a16:creationId xmlns:a16="http://schemas.microsoft.com/office/drawing/2014/main" id="{3B8C10BF-B6F2-4878-BE4F-1AAF71A52CF4}"/>
              </a:ext>
            </a:extLst>
          </p:cNvPr>
          <p:cNvCxnSpPr>
            <a:cxnSpLocks/>
          </p:cNvCxnSpPr>
          <p:nvPr/>
        </p:nvCxnSpPr>
        <p:spPr>
          <a:xfrm>
            <a:off x="3031478" y="3429000"/>
            <a:ext cx="58382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1" name="日期占位符 4">
            <a:extLst>
              <a:ext uri="{FF2B5EF4-FFF2-40B4-BE49-F238E27FC236}">
                <a16:creationId xmlns:a16="http://schemas.microsoft.com/office/drawing/2014/main" id="{0BE4BE2C-99D0-456B-AF61-02DB379282CB}"/>
              </a:ext>
            </a:extLst>
          </p:cNvPr>
          <p:cNvSpPr txBox="1">
            <a:spLocks/>
          </p:cNvSpPr>
          <p:nvPr/>
        </p:nvSpPr>
        <p:spPr>
          <a:xfrm>
            <a:off x="4689499" y="5165793"/>
            <a:ext cx="2743200" cy="365125"/>
          </a:xfrm>
          <a:prstGeom prst="rect">
            <a:avLst/>
          </a:prstGeom>
        </p:spPr>
        <p:txBody>
          <a:bodyPr vert="horz" lIns="91440" tIns="45720" rIns="91440" bIns="45720" rtlCol="0" anchor="ctr"/>
          <a:lstStyle>
            <a:defPPr>
              <a:defRPr lang="zh-CN"/>
            </a:defPPr>
            <a:lvl1pPr marL="0" algn="ctr" defTabSz="914400" rtl="0" eaLnBrk="1" latinLnBrk="0" hangingPunct="1">
              <a:defRPr sz="1400" b="1"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276840E-0590-4E99-AA90-954FFB672982}" type="datetime1">
              <a:rPr lang="zh-CN" altLang="en-US" sz="1600" spc="300" smtClean="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2024/4/22</a:t>
            </a:fld>
            <a:endParaRPr lang="zh-CN" altLang="en-US" sz="1600" spc="30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80785752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10</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3746140" cy="461665"/>
          </a:xfrm>
          <a:prstGeom prst="rect">
            <a:avLst/>
          </a:prstGeom>
          <a:noFill/>
        </p:spPr>
        <p:txBody>
          <a:bodyPr wrap="square" rtlCol="0">
            <a:spAutoFit/>
          </a:bodyPr>
          <a:lstStyle/>
          <a:p>
            <a:r>
              <a:rPr lang="en-US" altLang="zh-CN"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的利弊</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60063" y="1552060"/>
            <a:ext cx="4665120" cy="861774"/>
          </a:xfrm>
          <a:prstGeom prst="rect">
            <a:avLst/>
          </a:prstGeom>
        </p:spPr>
        <p:txBody>
          <a:bodyPr wrap="square">
            <a:spAutoFit/>
          </a:bodyPr>
          <a:lstStyle/>
          <a:p>
            <a:pPr algn="just">
              <a:spcBef>
                <a:spcPts val="600"/>
              </a:spcBef>
              <a:spcAft>
                <a:spcPts val="600"/>
              </a:spcAft>
            </a:pPr>
            <a:r>
              <a:rPr lang="zh-CN" altLang="en-US" sz="2000" b="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效率提升</a:t>
            </a:r>
            <a:endParaRPr lang="en-US" altLang="zh-CN" sz="2000" b="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zh-CN" altLang="en-US" sz="2000" b="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支持长上下文</a:t>
            </a:r>
            <a:endParaRPr lang="en-US" altLang="zh-CN" sz="2000" b="1"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51B97B0B-20B7-401C-88CC-54345303D745}"/>
              </a:ext>
            </a:extLst>
          </p:cNvPr>
          <p:cNvSpPr/>
          <p:nvPr/>
        </p:nvSpPr>
        <p:spPr>
          <a:xfrm>
            <a:off x="6379251" y="3919081"/>
            <a:ext cx="4665119" cy="400110"/>
          </a:xfrm>
          <a:prstGeom prst="rect">
            <a:avLst/>
          </a:prstGeom>
        </p:spPr>
        <p:txBody>
          <a:bodyPr wrap="square">
            <a:spAutoFit/>
          </a:bodyPr>
          <a:lstStyle/>
          <a:p>
            <a:pPr algn="just">
              <a:spcBef>
                <a:spcPts val="600"/>
              </a:spcBef>
              <a:spcAft>
                <a:spcPts val="600"/>
              </a:spcAft>
            </a:pPr>
            <a:r>
              <a:rPr lang="zh-CN" altLang="en-US" sz="2000" b="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大量占用显存</a:t>
            </a:r>
            <a:endParaRPr lang="en-US" altLang="zh-CN" sz="2000" b="1"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49" y="1610813"/>
            <a:ext cx="90199" cy="803021"/>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96456" cy="891704"/>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231863055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ppt_x"/>
                                          </p:val>
                                        </p:tav>
                                        <p:tav tm="100000">
                                          <p:val>
                                            <p:strVal val="#ppt_x"/>
                                          </p:val>
                                        </p:tav>
                                      </p:tavLst>
                                    </p:anim>
                                    <p:anim calcmode="lin" valueType="num">
                                      <p:cBhvr additive="base">
                                        <p:cTn id="2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11</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430992" y="1757363"/>
            <a:ext cx="4373408" cy="584775"/>
          </a:xfrm>
          <a:prstGeom prst="rect">
            <a:avLst/>
          </a:prstGeom>
          <a:noFill/>
        </p:spPr>
        <p:txBody>
          <a:bodyPr wrap="square" rtlCol="0">
            <a:spAutoFit/>
          </a:bodyPr>
          <a:lstStyle/>
          <a:p>
            <a:r>
              <a:rPr lang="en-US" altLang="zh-CN" sz="3200" b="1" spc="300" dirty="0" err="1">
                <a:latin typeface="微软雅黑" panose="020B0503020204020204" pitchFamily="34" charset="-122"/>
                <a:ea typeface="微软雅黑" panose="020B0503020204020204" pitchFamily="34" charset="-122"/>
                <a:sym typeface="微软雅黑" panose="020B0503020204020204" pitchFamily="34" charset="-122"/>
              </a:rPr>
              <a:t>InfLLM</a:t>
            </a:r>
            <a:endPar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circle-doodle_67622">
            <a:extLst>
              <a:ext uri="{FF2B5EF4-FFF2-40B4-BE49-F238E27FC236}">
                <a16:creationId xmlns:a16="http://schemas.microsoft.com/office/drawing/2014/main" id="{A1092B52-B469-45B6-88A4-BA5BB6CD0C82}"/>
              </a:ext>
            </a:extLst>
          </p:cNvPr>
          <p:cNvSpPr/>
          <p:nvPr/>
        </p:nvSpPr>
        <p:spPr>
          <a:xfrm>
            <a:off x="3160787" y="1466512"/>
            <a:ext cx="1339907" cy="2267626"/>
          </a:xfrm>
          <a:custGeom>
            <a:avLst/>
            <a:gdLst>
              <a:gd name="T0" fmla="*/ 4959 w 7564"/>
              <a:gd name="T1" fmla="*/ 11264 h 12800"/>
              <a:gd name="T2" fmla="*/ 5746 w 7564"/>
              <a:gd name="T3" fmla="*/ 12147 h 12800"/>
              <a:gd name="T4" fmla="*/ 5338 w 7564"/>
              <a:gd name="T5" fmla="*/ 12531 h 12800"/>
              <a:gd name="T6" fmla="*/ 4441 w 7564"/>
              <a:gd name="T7" fmla="*/ 12800 h 12800"/>
              <a:gd name="T8" fmla="*/ 699 w 7564"/>
              <a:gd name="T9" fmla="*/ 12800 h 12800"/>
              <a:gd name="T10" fmla="*/ 0 w 7564"/>
              <a:gd name="T11" fmla="*/ 12052 h 12800"/>
              <a:gd name="T12" fmla="*/ 967 w 7564"/>
              <a:gd name="T13" fmla="*/ 11264 h 12800"/>
              <a:gd name="T14" fmla="*/ 4959 w 7564"/>
              <a:gd name="T15" fmla="*/ 11264 h 12800"/>
              <a:gd name="T16" fmla="*/ 5446 w 7564"/>
              <a:gd name="T17" fmla="*/ 5642 h 12800"/>
              <a:gd name="T18" fmla="*/ 6183 w 7564"/>
              <a:gd name="T19" fmla="*/ 6391 h 12800"/>
              <a:gd name="T20" fmla="*/ 5311 w 7564"/>
              <a:gd name="T21" fmla="*/ 7177 h 12800"/>
              <a:gd name="T22" fmla="*/ 1339 w 7564"/>
              <a:gd name="T23" fmla="*/ 7177 h 12800"/>
              <a:gd name="T24" fmla="*/ 579 w 7564"/>
              <a:gd name="T25" fmla="*/ 6390 h 12800"/>
              <a:gd name="T26" fmla="*/ 1473 w 7564"/>
              <a:gd name="T27" fmla="*/ 5641 h 12800"/>
              <a:gd name="T28" fmla="*/ 5446 w 7564"/>
              <a:gd name="T29" fmla="*/ 5641 h 12800"/>
              <a:gd name="T30" fmla="*/ 5446 w 7564"/>
              <a:gd name="T31" fmla="*/ 5642 h 12800"/>
              <a:gd name="T32" fmla="*/ 1824 w 7564"/>
              <a:gd name="T33" fmla="*/ 1536 h 12800"/>
              <a:gd name="T34" fmla="*/ 1106 w 7564"/>
              <a:gd name="T35" fmla="*/ 787 h 12800"/>
              <a:gd name="T36" fmla="*/ 1958 w 7564"/>
              <a:gd name="T37" fmla="*/ 0 h 12800"/>
              <a:gd name="T38" fmla="*/ 5739 w 7564"/>
              <a:gd name="T39" fmla="*/ 0 h 12800"/>
              <a:gd name="T40" fmla="*/ 6067 w 7564"/>
              <a:gd name="T41" fmla="*/ 19 h 12800"/>
              <a:gd name="T42" fmla="*/ 6577 w 7564"/>
              <a:gd name="T43" fmla="*/ 365 h 12800"/>
              <a:gd name="T44" fmla="*/ 6834 w 7564"/>
              <a:gd name="T45" fmla="*/ 672 h 12800"/>
              <a:gd name="T46" fmla="*/ 5816 w 7564"/>
              <a:gd name="T47" fmla="*/ 1536 h 12800"/>
              <a:gd name="T48" fmla="*/ 1824 w 7564"/>
              <a:gd name="T49" fmla="*/ 1536 h 12800"/>
              <a:gd name="T50" fmla="*/ 5542 w 7564"/>
              <a:gd name="T51" fmla="*/ 7407 h 12800"/>
              <a:gd name="T52" fmla="*/ 6412 w 7564"/>
              <a:gd name="T53" fmla="*/ 6601 h 12800"/>
              <a:gd name="T54" fmla="*/ 6750 w 7564"/>
              <a:gd name="T55" fmla="*/ 6946 h 12800"/>
              <a:gd name="T56" fmla="*/ 7031 w 7564"/>
              <a:gd name="T57" fmla="*/ 7522 h 12800"/>
              <a:gd name="T58" fmla="*/ 7036 w 7564"/>
              <a:gd name="T59" fmla="*/ 7810 h 12800"/>
              <a:gd name="T60" fmla="*/ 6761 w 7564"/>
              <a:gd name="T61" fmla="*/ 10804 h 12800"/>
              <a:gd name="T62" fmla="*/ 6385 w 7564"/>
              <a:gd name="T63" fmla="*/ 11553 h 12800"/>
              <a:gd name="T64" fmla="*/ 5939 w 7564"/>
              <a:gd name="T65" fmla="*/ 11936 h 12800"/>
              <a:gd name="T66" fmla="*/ 5215 w 7564"/>
              <a:gd name="T67" fmla="*/ 11111 h 12800"/>
              <a:gd name="T68" fmla="*/ 5542 w 7564"/>
              <a:gd name="T69" fmla="*/ 7407 h 12800"/>
              <a:gd name="T70" fmla="*/ 6045 w 7564"/>
              <a:gd name="T71" fmla="*/ 1746 h 12800"/>
              <a:gd name="T72" fmla="*/ 7046 w 7564"/>
              <a:gd name="T73" fmla="*/ 902 h 12800"/>
              <a:gd name="T74" fmla="*/ 7299 w 7564"/>
              <a:gd name="T75" fmla="*/ 1170 h 12800"/>
              <a:gd name="T76" fmla="*/ 7558 w 7564"/>
              <a:gd name="T77" fmla="*/ 1708 h 12800"/>
              <a:gd name="T78" fmla="*/ 7538 w 7564"/>
              <a:gd name="T79" fmla="*/ 2149 h 12800"/>
              <a:gd name="T80" fmla="*/ 7283 w 7564"/>
              <a:gd name="T81" fmla="*/ 4932 h 12800"/>
              <a:gd name="T82" fmla="*/ 6981 w 7564"/>
              <a:gd name="T83" fmla="*/ 5642 h 12800"/>
              <a:gd name="T84" fmla="*/ 6414 w 7564"/>
              <a:gd name="T85" fmla="*/ 6179 h 12800"/>
              <a:gd name="T86" fmla="*/ 5697 w 7564"/>
              <a:gd name="T87" fmla="*/ 5449 h 12800"/>
              <a:gd name="T88" fmla="*/ 6045 w 7564"/>
              <a:gd name="T89" fmla="*/ 1746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64" h="12800">
                <a:moveTo>
                  <a:pt x="4959" y="11264"/>
                </a:moveTo>
                <a:lnTo>
                  <a:pt x="5746" y="12147"/>
                </a:lnTo>
                <a:lnTo>
                  <a:pt x="5338" y="12531"/>
                </a:lnTo>
                <a:cubicBezTo>
                  <a:pt x="5125" y="12722"/>
                  <a:pt x="4882" y="12800"/>
                  <a:pt x="4441" y="12800"/>
                </a:cubicBezTo>
                <a:lnTo>
                  <a:pt x="699" y="12800"/>
                </a:lnTo>
                <a:lnTo>
                  <a:pt x="0" y="12052"/>
                </a:lnTo>
                <a:lnTo>
                  <a:pt x="967" y="11264"/>
                </a:lnTo>
                <a:lnTo>
                  <a:pt x="4959" y="11264"/>
                </a:lnTo>
                <a:close/>
                <a:moveTo>
                  <a:pt x="5446" y="5642"/>
                </a:moveTo>
                <a:lnTo>
                  <a:pt x="6183" y="6391"/>
                </a:lnTo>
                <a:lnTo>
                  <a:pt x="5311" y="7177"/>
                </a:lnTo>
                <a:lnTo>
                  <a:pt x="1339" y="7177"/>
                </a:lnTo>
                <a:lnTo>
                  <a:pt x="579" y="6390"/>
                </a:lnTo>
                <a:lnTo>
                  <a:pt x="1473" y="5641"/>
                </a:lnTo>
                <a:lnTo>
                  <a:pt x="5446" y="5641"/>
                </a:lnTo>
                <a:lnTo>
                  <a:pt x="5446" y="5642"/>
                </a:lnTo>
                <a:close/>
                <a:moveTo>
                  <a:pt x="1824" y="1536"/>
                </a:moveTo>
                <a:lnTo>
                  <a:pt x="1106" y="787"/>
                </a:lnTo>
                <a:lnTo>
                  <a:pt x="1958" y="0"/>
                </a:lnTo>
                <a:lnTo>
                  <a:pt x="5739" y="0"/>
                </a:lnTo>
                <a:cubicBezTo>
                  <a:pt x="5912" y="0"/>
                  <a:pt x="6028" y="19"/>
                  <a:pt x="6067" y="19"/>
                </a:cubicBezTo>
                <a:cubicBezTo>
                  <a:pt x="6203" y="38"/>
                  <a:pt x="6407" y="172"/>
                  <a:pt x="6577" y="365"/>
                </a:cubicBezTo>
                <a:lnTo>
                  <a:pt x="6834" y="672"/>
                </a:lnTo>
                <a:lnTo>
                  <a:pt x="5816" y="1536"/>
                </a:lnTo>
                <a:lnTo>
                  <a:pt x="1824" y="1536"/>
                </a:lnTo>
                <a:close/>
                <a:moveTo>
                  <a:pt x="5542" y="7407"/>
                </a:moveTo>
                <a:lnTo>
                  <a:pt x="6412" y="6601"/>
                </a:lnTo>
                <a:lnTo>
                  <a:pt x="6750" y="6946"/>
                </a:lnTo>
                <a:cubicBezTo>
                  <a:pt x="6941" y="7157"/>
                  <a:pt x="7012" y="7311"/>
                  <a:pt x="7031" y="7522"/>
                </a:cubicBezTo>
                <a:cubicBezTo>
                  <a:pt x="7039" y="7618"/>
                  <a:pt x="7048" y="7714"/>
                  <a:pt x="7036" y="7810"/>
                </a:cubicBezTo>
                <a:lnTo>
                  <a:pt x="6761" y="10804"/>
                </a:lnTo>
                <a:cubicBezTo>
                  <a:pt x="6734" y="11149"/>
                  <a:pt x="6652" y="11303"/>
                  <a:pt x="6385" y="11553"/>
                </a:cubicBezTo>
                <a:lnTo>
                  <a:pt x="5939" y="11936"/>
                </a:lnTo>
                <a:lnTo>
                  <a:pt x="5215" y="11111"/>
                </a:lnTo>
                <a:lnTo>
                  <a:pt x="5542" y="7407"/>
                </a:lnTo>
                <a:close/>
                <a:moveTo>
                  <a:pt x="6045" y="1746"/>
                </a:moveTo>
                <a:lnTo>
                  <a:pt x="7046" y="902"/>
                </a:lnTo>
                <a:lnTo>
                  <a:pt x="7299" y="1170"/>
                </a:lnTo>
                <a:cubicBezTo>
                  <a:pt x="7449" y="1343"/>
                  <a:pt x="7541" y="1516"/>
                  <a:pt x="7558" y="1708"/>
                </a:cubicBezTo>
                <a:cubicBezTo>
                  <a:pt x="7564" y="1785"/>
                  <a:pt x="7557" y="1919"/>
                  <a:pt x="7538" y="2149"/>
                </a:cubicBezTo>
                <a:lnTo>
                  <a:pt x="7283" y="4932"/>
                </a:lnTo>
                <a:cubicBezTo>
                  <a:pt x="7258" y="5296"/>
                  <a:pt x="7192" y="5431"/>
                  <a:pt x="6981" y="5642"/>
                </a:cubicBezTo>
                <a:lnTo>
                  <a:pt x="6414" y="6179"/>
                </a:lnTo>
                <a:lnTo>
                  <a:pt x="5697" y="5449"/>
                </a:lnTo>
                <a:lnTo>
                  <a:pt x="6045" y="1746"/>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800">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361059101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12</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5957982" cy="461665"/>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为什么需要无限上下文</a:t>
            </a: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39788" y="1645293"/>
            <a:ext cx="108245"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4" name="图片 3">
            <a:extLst>
              <a:ext uri="{FF2B5EF4-FFF2-40B4-BE49-F238E27FC236}">
                <a16:creationId xmlns:a16="http://schemas.microsoft.com/office/drawing/2014/main" id="{744C0376-A6D2-4F8F-8807-5B76B602A7B8}"/>
              </a:ext>
            </a:extLst>
          </p:cNvPr>
          <p:cNvPicPr>
            <a:picLocks noChangeAspect="1"/>
          </p:cNvPicPr>
          <p:nvPr/>
        </p:nvPicPr>
        <p:blipFill>
          <a:blip r:embed="rId3"/>
          <a:stretch>
            <a:fillRect/>
          </a:stretch>
        </p:blipFill>
        <p:spPr>
          <a:xfrm>
            <a:off x="313549" y="1092539"/>
            <a:ext cx="4270888" cy="4400822"/>
          </a:xfrm>
          <a:prstGeom prst="rect">
            <a:avLst/>
          </a:prstGeom>
        </p:spPr>
      </p:pic>
      <p:pic>
        <p:nvPicPr>
          <p:cNvPr id="6" name="图片 5">
            <a:extLst>
              <a:ext uri="{FF2B5EF4-FFF2-40B4-BE49-F238E27FC236}">
                <a16:creationId xmlns:a16="http://schemas.microsoft.com/office/drawing/2014/main" id="{A9B90838-7F14-4FA3-92D7-EC259FA618B6}"/>
              </a:ext>
            </a:extLst>
          </p:cNvPr>
          <p:cNvPicPr>
            <a:picLocks noChangeAspect="1"/>
          </p:cNvPicPr>
          <p:nvPr/>
        </p:nvPicPr>
        <p:blipFill>
          <a:blip r:embed="rId4"/>
          <a:stretch>
            <a:fillRect/>
          </a:stretch>
        </p:blipFill>
        <p:spPr>
          <a:xfrm>
            <a:off x="4697374" y="1001139"/>
            <a:ext cx="7340745" cy="4978301"/>
          </a:xfrm>
          <a:prstGeom prst="rect">
            <a:avLst/>
          </a:prstGeom>
        </p:spPr>
      </p:pic>
    </p:spTree>
    <p:extLst>
      <p:ext uri="{BB962C8B-B14F-4D97-AF65-F5344CB8AC3E}">
        <p14:creationId xmlns:p14="http://schemas.microsoft.com/office/powerpoint/2010/main" val="243315644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13</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7160364" cy="830997"/>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什么是上下文长度外推</a:t>
            </a:r>
          </a:p>
          <a:p>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60063" y="1552060"/>
            <a:ext cx="4665120" cy="1938992"/>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大语言模型的上下文长度限制来自于两方面：从训练来看，由于</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transformer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的平方复杂度，提升训练时的文本长度代价很高；从推理来看，同样由于</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transformer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的平方复杂度，推理的代价很大。</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51B97B0B-20B7-401C-88CC-54345303D745}"/>
              </a:ext>
            </a:extLst>
          </p:cNvPr>
          <p:cNvSpPr/>
          <p:nvPr/>
        </p:nvSpPr>
        <p:spPr>
          <a:xfrm>
            <a:off x="6379251" y="3919081"/>
            <a:ext cx="4665119" cy="2246769"/>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这催生了许多关于上下文长度外推的研究。上下文长度外推是指将在较短文本（如</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4k</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）上训练的大语言模型应用到更长的上下文上，同时降低模型的困惑度。一些研究同时也能降低推理时的资源占用。这些研究包括</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CEPE</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infinityLLM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等。</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379334189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14</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5957982" cy="461665"/>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39788" y="1645293"/>
            <a:ext cx="108245"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7" name="图片 6">
            <a:extLst>
              <a:ext uri="{FF2B5EF4-FFF2-40B4-BE49-F238E27FC236}">
                <a16:creationId xmlns:a16="http://schemas.microsoft.com/office/drawing/2014/main" id="{21F497E9-8747-430E-A48E-5FF3F6E586DC}"/>
              </a:ext>
            </a:extLst>
          </p:cNvPr>
          <p:cNvPicPr>
            <a:picLocks noChangeAspect="1"/>
          </p:cNvPicPr>
          <p:nvPr/>
        </p:nvPicPr>
        <p:blipFill>
          <a:blip r:embed="rId3"/>
          <a:stretch>
            <a:fillRect/>
          </a:stretch>
        </p:blipFill>
        <p:spPr>
          <a:xfrm>
            <a:off x="755969" y="1360939"/>
            <a:ext cx="10274569" cy="4481062"/>
          </a:xfrm>
          <a:prstGeom prst="rect">
            <a:avLst/>
          </a:prstGeom>
        </p:spPr>
      </p:pic>
    </p:spTree>
    <p:extLst>
      <p:ext uri="{BB962C8B-B14F-4D97-AF65-F5344CB8AC3E}">
        <p14:creationId xmlns:p14="http://schemas.microsoft.com/office/powerpoint/2010/main" val="285685276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15</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7160364" cy="830997"/>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in OS</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60063" y="1552060"/>
            <a:ext cx="4665120" cy="2246769"/>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在操作系统中应用大语言模型时，往往也需要较长的上下文。举个例子，如我们需要大语言模型从若干本地的文档中检索出某些内容，或需要大语言模型理解一整个代码项目以提供辅助。在这种情况下，我们准备将将</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与操作系统耦合。</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51B97B0B-20B7-401C-88CC-54345303D745}"/>
              </a:ext>
            </a:extLst>
          </p:cNvPr>
          <p:cNvSpPr/>
          <p:nvPr/>
        </p:nvSpPr>
        <p:spPr>
          <a:xfrm>
            <a:off x="6379251" y="3919081"/>
            <a:ext cx="4665119" cy="2246769"/>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具体来说，我们准备在本地记录每个文件的</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kvcache</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这些</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kvcache</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会在文件被修改后，在计算资源空闲时调用大语言模型来生成，并在使用大语言模型时被调用。这样可以提高大语言模型的生成速度，同时拓展上下文长度，利用更多的信息。</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347828656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16</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371072" y="1602362"/>
            <a:ext cx="3824324" cy="1569660"/>
          </a:xfrm>
          <a:prstGeom prst="rect">
            <a:avLst/>
          </a:prstGeom>
          <a:noFill/>
        </p:spPr>
        <p:txBody>
          <a:bodyPr wrap="square" rtlCol="0">
            <a:spAutoFit/>
          </a:bodyPr>
          <a:lstStyle/>
          <a:p>
            <a:r>
              <a:rPr lang="en-US" altLang="zh-CN" sz="3200" b="1" spc="300" dirty="0" err="1">
                <a:latin typeface="微软雅黑" panose="020B0503020204020204" pitchFamily="34" charset="-122"/>
                <a:ea typeface="微软雅黑" panose="020B0503020204020204" pitchFamily="34" charset="-122"/>
                <a:sym typeface="微软雅黑" panose="020B0503020204020204" pitchFamily="34" charset="-122"/>
              </a:rPr>
              <a:t>Langchain</a:t>
            </a:r>
            <a:r>
              <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rPr>
              <a:t>与</a:t>
            </a:r>
            <a:r>
              <a:rPr lang="en-US" altLang="zh-CN" sz="3200" b="1" spc="300" dirty="0">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文本框 21">
            <a:extLst>
              <a:ext uri="{FF2B5EF4-FFF2-40B4-BE49-F238E27FC236}">
                <a16:creationId xmlns:a16="http://schemas.microsoft.com/office/drawing/2014/main" id="{9BDDAA7F-8C5B-4879-84FC-A753DC444646}"/>
              </a:ext>
            </a:extLst>
          </p:cNvPr>
          <p:cNvSpPr txBox="1"/>
          <p:nvPr/>
        </p:nvSpPr>
        <p:spPr>
          <a:xfrm>
            <a:off x="5454934" y="3429000"/>
            <a:ext cx="3740461" cy="1754326"/>
          </a:xfrm>
          <a:prstGeom prst="rect">
            <a:avLst/>
          </a:prstGeom>
          <a:noFill/>
        </p:spPr>
        <p:txBody>
          <a:bodyPr wrap="square" rtlCol="0">
            <a:spAutoFit/>
          </a:bodyPr>
          <a:lstStyle/>
          <a:p>
            <a:pPr algn="dist"/>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为了达到操作系统</a:t>
            </a:r>
            <a:r>
              <a:rPr lang="en-US" altLang="zh-CN"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Agent</a:t>
            </a:r>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的效果，需要将</a:t>
            </a:r>
            <a:r>
              <a:rPr lang="en-US" altLang="zh-CN"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的分析能力与代码能力运用于操作系统的交互性方面，因此需要以</a:t>
            </a:r>
            <a:r>
              <a:rPr lang="en-US" altLang="zh-CN"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为基础，构造一些工具辅助用户便捷，高效地使用计算机所提供的功能</a:t>
            </a:r>
          </a:p>
          <a:p>
            <a:pPr algn="dist"/>
            <a:endPar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circle-doodle_67622">
            <a:extLst>
              <a:ext uri="{FF2B5EF4-FFF2-40B4-BE49-F238E27FC236}">
                <a16:creationId xmlns:a16="http://schemas.microsoft.com/office/drawing/2014/main" id="{A1092B52-B469-45B6-88A4-BA5BB6CD0C82}"/>
              </a:ext>
            </a:extLst>
          </p:cNvPr>
          <p:cNvSpPr/>
          <p:nvPr/>
        </p:nvSpPr>
        <p:spPr>
          <a:xfrm>
            <a:off x="3152852" y="1466512"/>
            <a:ext cx="1355777" cy="2267626"/>
          </a:xfrm>
          <a:custGeom>
            <a:avLst/>
            <a:gdLst>
              <a:gd name="T0" fmla="*/ 1474 w 7654"/>
              <a:gd name="T1" fmla="*/ 5477 h 12800"/>
              <a:gd name="T2" fmla="*/ 675 w 7654"/>
              <a:gd name="T3" fmla="*/ 6230 h 12800"/>
              <a:gd name="T4" fmla="*/ 321 w 7654"/>
              <a:gd name="T5" fmla="*/ 5854 h 12800"/>
              <a:gd name="T6" fmla="*/ 6 w 7654"/>
              <a:gd name="T7" fmla="*/ 5270 h 12800"/>
              <a:gd name="T8" fmla="*/ 9 w 7654"/>
              <a:gd name="T9" fmla="*/ 4875 h 12800"/>
              <a:gd name="T10" fmla="*/ 387 w 7654"/>
              <a:gd name="T11" fmla="*/ 790 h 12800"/>
              <a:gd name="T12" fmla="*/ 1221 w 7654"/>
              <a:gd name="T13" fmla="*/ 0 h 12800"/>
              <a:gd name="T14" fmla="*/ 1893 w 7654"/>
              <a:gd name="T15" fmla="*/ 790 h 12800"/>
              <a:gd name="T16" fmla="*/ 1474 w 7654"/>
              <a:gd name="T17" fmla="*/ 5477 h 12800"/>
              <a:gd name="T18" fmla="*/ 5517 w 7654"/>
              <a:gd name="T19" fmla="*/ 5646 h 12800"/>
              <a:gd name="T20" fmla="*/ 6206 w 7654"/>
              <a:gd name="T21" fmla="*/ 6418 h 12800"/>
              <a:gd name="T22" fmla="*/ 5291 w 7654"/>
              <a:gd name="T23" fmla="*/ 7153 h 12800"/>
              <a:gd name="T24" fmla="*/ 2186 w 7654"/>
              <a:gd name="T25" fmla="*/ 7153 h 12800"/>
              <a:gd name="T26" fmla="*/ 1845 w 7654"/>
              <a:gd name="T27" fmla="*/ 7134 h 12800"/>
              <a:gd name="T28" fmla="*/ 1358 w 7654"/>
              <a:gd name="T29" fmla="*/ 6946 h 12800"/>
              <a:gd name="T30" fmla="*/ 881 w 7654"/>
              <a:gd name="T31" fmla="*/ 6438 h 12800"/>
              <a:gd name="T32" fmla="*/ 1734 w 7654"/>
              <a:gd name="T33" fmla="*/ 5647 h 12800"/>
              <a:gd name="T34" fmla="*/ 5517 w 7654"/>
              <a:gd name="T35" fmla="*/ 5647 h 12800"/>
              <a:gd name="T36" fmla="*/ 5517 w 7654"/>
              <a:gd name="T37" fmla="*/ 5646 h 12800"/>
              <a:gd name="T38" fmla="*/ 6661 w 7654"/>
              <a:gd name="T39" fmla="*/ 12047 h 12800"/>
              <a:gd name="T40" fmla="*/ 5842 w 7654"/>
              <a:gd name="T41" fmla="*/ 12800 h 12800"/>
              <a:gd name="T42" fmla="*/ 5155 w 7654"/>
              <a:gd name="T43" fmla="*/ 12047 h 12800"/>
              <a:gd name="T44" fmla="*/ 5574 w 7654"/>
              <a:gd name="T45" fmla="*/ 7378 h 12800"/>
              <a:gd name="T46" fmla="*/ 6378 w 7654"/>
              <a:gd name="T47" fmla="*/ 6663 h 12800"/>
              <a:gd name="T48" fmla="*/ 7080 w 7654"/>
              <a:gd name="T49" fmla="*/ 7378 h 12800"/>
              <a:gd name="T50" fmla="*/ 6661 w 7654"/>
              <a:gd name="T51" fmla="*/ 12047 h 12800"/>
              <a:gd name="T52" fmla="*/ 7234 w 7654"/>
              <a:gd name="T53" fmla="*/ 5477 h 12800"/>
              <a:gd name="T54" fmla="*/ 6415 w 7654"/>
              <a:gd name="T55" fmla="*/ 6230 h 12800"/>
              <a:gd name="T56" fmla="*/ 5746 w 7654"/>
              <a:gd name="T57" fmla="*/ 5458 h 12800"/>
              <a:gd name="T58" fmla="*/ 6148 w 7654"/>
              <a:gd name="T59" fmla="*/ 809 h 12800"/>
              <a:gd name="T60" fmla="*/ 6981 w 7654"/>
              <a:gd name="T61" fmla="*/ 0 h 12800"/>
              <a:gd name="T62" fmla="*/ 7654 w 7654"/>
              <a:gd name="T63" fmla="*/ 809 h 12800"/>
              <a:gd name="T64" fmla="*/ 7234 w 7654"/>
              <a:gd name="T65" fmla="*/ 5477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54" h="12800">
                <a:moveTo>
                  <a:pt x="1474" y="5477"/>
                </a:moveTo>
                <a:lnTo>
                  <a:pt x="675" y="6230"/>
                </a:lnTo>
                <a:lnTo>
                  <a:pt x="321" y="5854"/>
                </a:lnTo>
                <a:cubicBezTo>
                  <a:pt x="135" y="5666"/>
                  <a:pt x="23" y="5458"/>
                  <a:pt x="6" y="5270"/>
                </a:cubicBezTo>
                <a:cubicBezTo>
                  <a:pt x="0" y="5196"/>
                  <a:pt x="7" y="5063"/>
                  <a:pt x="9" y="4875"/>
                </a:cubicBezTo>
                <a:lnTo>
                  <a:pt x="387" y="790"/>
                </a:lnTo>
                <a:lnTo>
                  <a:pt x="1221" y="0"/>
                </a:lnTo>
                <a:lnTo>
                  <a:pt x="1893" y="790"/>
                </a:lnTo>
                <a:lnTo>
                  <a:pt x="1474" y="5477"/>
                </a:lnTo>
                <a:close/>
                <a:moveTo>
                  <a:pt x="5517" y="5646"/>
                </a:moveTo>
                <a:lnTo>
                  <a:pt x="6206" y="6418"/>
                </a:lnTo>
                <a:lnTo>
                  <a:pt x="5291" y="7153"/>
                </a:lnTo>
                <a:lnTo>
                  <a:pt x="2186" y="7153"/>
                </a:lnTo>
                <a:cubicBezTo>
                  <a:pt x="2016" y="7153"/>
                  <a:pt x="1903" y="7153"/>
                  <a:pt x="1845" y="7134"/>
                </a:cubicBezTo>
                <a:cubicBezTo>
                  <a:pt x="1676" y="7134"/>
                  <a:pt x="1461" y="7040"/>
                  <a:pt x="1358" y="6946"/>
                </a:cubicBezTo>
                <a:lnTo>
                  <a:pt x="881" y="6438"/>
                </a:lnTo>
                <a:lnTo>
                  <a:pt x="1734" y="5647"/>
                </a:lnTo>
                <a:lnTo>
                  <a:pt x="5517" y="5647"/>
                </a:lnTo>
                <a:lnTo>
                  <a:pt x="5517" y="5646"/>
                </a:lnTo>
                <a:close/>
                <a:moveTo>
                  <a:pt x="6661" y="12047"/>
                </a:moveTo>
                <a:lnTo>
                  <a:pt x="5842" y="12800"/>
                </a:lnTo>
                <a:lnTo>
                  <a:pt x="5155" y="12047"/>
                </a:lnTo>
                <a:lnTo>
                  <a:pt x="5574" y="7378"/>
                </a:lnTo>
                <a:lnTo>
                  <a:pt x="6378" y="6663"/>
                </a:lnTo>
                <a:lnTo>
                  <a:pt x="7080" y="7378"/>
                </a:lnTo>
                <a:lnTo>
                  <a:pt x="6661" y="12047"/>
                </a:lnTo>
                <a:close/>
                <a:moveTo>
                  <a:pt x="7234" y="5477"/>
                </a:moveTo>
                <a:lnTo>
                  <a:pt x="6415" y="6230"/>
                </a:lnTo>
                <a:lnTo>
                  <a:pt x="5746" y="5458"/>
                </a:lnTo>
                <a:lnTo>
                  <a:pt x="6148" y="809"/>
                </a:lnTo>
                <a:lnTo>
                  <a:pt x="6981" y="0"/>
                </a:lnTo>
                <a:lnTo>
                  <a:pt x="7654" y="809"/>
                </a:lnTo>
                <a:lnTo>
                  <a:pt x="7234" y="547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800">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305917041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17</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111056" cy="830997"/>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4585020" y="2965093"/>
            <a:ext cx="6755764" cy="1323439"/>
          </a:xfrm>
          <a:prstGeom prst="rect">
            <a:avLst/>
          </a:prstGeom>
        </p:spPr>
        <p:txBody>
          <a:bodyPr wrap="square">
            <a:spAutoFit/>
          </a:bodyPr>
          <a:lstStyle/>
          <a:p>
            <a:pPr algn="just">
              <a:spcBef>
                <a:spcPts val="600"/>
              </a:spcBef>
              <a:spcAft>
                <a:spcPts val="600"/>
              </a:spcAft>
            </a:pP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是一种强大的框架，旨在帮助开发人员使用语言模型构建端到端的应用程序。它提供了一套工具、组件和接口，可简化创建由大型语言模型（</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）和聊天模型提供支持的应用程序的过程。</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5" name="图片 4">
            <a:extLst>
              <a:ext uri="{FF2B5EF4-FFF2-40B4-BE49-F238E27FC236}">
                <a16:creationId xmlns:a16="http://schemas.microsoft.com/office/drawing/2014/main" id="{F86C77EF-5757-8596-3473-1CFABA547BA2}"/>
              </a:ext>
            </a:extLst>
          </p:cNvPr>
          <p:cNvPicPr>
            <a:picLocks noChangeAspect="1"/>
          </p:cNvPicPr>
          <p:nvPr/>
        </p:nvPicPr>
        <p:blipFill>
          <a:blip r:embed="rId3"/>
          <a:stretch>
            <a:fillRect/>
          </a:stretch>
        </p:blipFill>
        <p:spPr>
          <a:xfrm>
            <a:off x="114300" y="1097926"/>
            <a:ext cx="4114800" cy="5057775"/>
          </a:xfrm>
          <a:prstGeom prst="rect">
            <a:avLst/>
          </a:prstGeom>
        </p:spPr>
      </p:pic>
    </p:spTree>
    <p:extLst>
      <p:ext uri="{BB962C8B-B14F-4D97-AF65-F5344CB8AC3E}">
        <p14:creationId xmlns:p14="http://schemas.microsoft.com/office/powerpoint/2010/main" val="55254820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a:extLst>
              <a:ext uri="{FF2B5EF4-FFF2-40B4-BE49-F238E27FC236}">
                <a16:creationId xmlns:a16="http://schemas.microsoft.com/office/drawing/2014/main" id="{9F408377-0F37-4849-993E-29BBA3638379}"/>
              </a:ext>
            </a:extLst>
          </p:cNvPr>
          <p:cNvSpPr txBox="1"/>
          <p:nvPr/>
        </p:nvSpPr>
        <p:spPr>
          <a:xfrm>
            <a:off x="651194" y="74514"/>
            <a:ext cx="2368231" cy="830997"/>
          </a:xfrm>
          <a:prstGeom prst="rect">
            <a:avLst/>
          </a:prstGeom>
          <a:noFill/>
        </p:spPr>
        <p:txBody>
          <a:bodyPr wrap="square" rtlCol="0">
            <a:spAutoFit/>
          </a:bodyPr>
          <a:lstStyle/>
          <a:p>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为什么是</a:t>
            </a:r>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矩形 25">
            <a:extLst>
              <a:ext uri="{FF2B5EF4-FFF2-40B4-BE49-F238E27FC236}">
                <a16:creationId xmlns:a16="http://schemas.microsoft.com/office/drawing/2014/main" id="{D3FB2213-1277-4E50-910F-8C18BD7695E9}"/>
              </a:ext>
            </a:extLst>
          </p:cNvPr>
          <p:cNvSpPr/>
          <p:nvPr/>
        </p:nvSpPr>
        <p:spPr>
          <a:xfrm>
            <a:off x="651194" y="905511"/>
            <a:ext cx="4608511" cy="5632311"/>
          </a:xfrm>
          <a:prstGeom prst="rect">
            <a:avLst/>
          </a:prstGeom>
        </p:spPr>
        <p:txBody>
          <a:bodyPr wrap="square">
            <a:spAutoFit/>
          </a:bodyPr>
          <a:lstStyle/>
          <a:p>
            <a:pPr algn="just">
              <a:spcBef>
                <a:spcPts val="600"/>
              </a:spcBef>
              <a:spcAft>
                <a:spcPts val="600"/>
              </a:spcAft>
            </a:pP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的核心是</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RAG</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技术</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RAG</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技术是一种结合了搜索技术和大型语言模型（</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）的方法，旨在提高生成式</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AI</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的质量，使其能够在不需要重新训练的情况下利用额外的数据资源。</a:t>
            </a:r>
          </a:p>
          <a:p>
            <a:pPr algn="just">
              <a:spcBef>
                <a:spcPts val="600"/>
              </a:spcBef>
              <a:spcAft>
                <a:spcPts val="600"/>
              </a:spcAft>
            </a:pP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RAG</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技术的关键在于它能够通过检索外部信息来增强</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的知识库。这个过程通常涉及以下几个步骤：</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检索</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(Retrieval)</a:t>
            </a: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生成</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(Generation)</a:t>
            </a: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增强</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(Augmentation)</a:t>
            </a: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a:extLst>
              <a:ext uri="{FF2B5EF4-FFF2-40B4-BE49-F238E27FC236}">
                <a16:creationId xmlns:a16="http://schemas.microsoft.com/office/drawing/2014/main" id="{7D44CC28-C2B0-F79C-590F-7187E4CE2EEA}"/>
              </a:ext>
            </a:extLst>
          </p:cNvPr>
          <p:cNvPicPr>
            <a:picLocks noChangeAspect="1"/>
          </p:cNvPicPr>
          <p:nvPr/>
        </p:nvPicPr>
        <p:blipFill>
          <a:blip r:embed="rId3"/>
          <a:stretch>
            <a:fillRect/>
          </a:stretch>
        </p:blipFill>
        <p:spPr>
          <a:xfrm>
            <a:off x="5623972" y="453274"/>
            <a:ext cx="6568028" cy="6084548"/>
          </a:xfrm>
          <a:prstGeom prst="rect">
            <a:avLst/>
          </a:prstGeom>
        </p:spPr>
      </p:pic>
    </p:spTree>
    <p:extLst>
      <p:ext uri="{BB962C8B-B14F-4D97-AF65-F5344CB8AC3E}">
        <p14:creationId xmlns:p14="http://schemas.microsoft.com/office/powerpoint/2010/main" val="400329332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19</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130106" cy="461665"/>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RAG</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731543" y="957604"/>
            <a:ext cx="108245"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8" name="文本框 7">
            <a:extLst>
              <a:ext uri="{FF2B5EF4-FFF2-40B4-BE49-F238E27FC236}">
                <a16:creationId xmlns:a16="http://schemas.microsoft.com/office/drawing/2014/main" id="{36CD6C77-F052-A6B4-1184-E6A494F77816}"/>
              </a:ext>
            </a:extLst>
          </p:cNvPr>
          <p:cNvSpPr txBox="1"/>
          <p:nvPr/>
        </p:nvSpPr>
        <p:spPr>
          <a:xfrm>
            <a:off x="971550" y="839783"/>
            <a:ext cx="9791700" cy="923330"/>
          </a:xfrm>
          <a:prstGeom prst="rect">
            <a:avLst/>
          </a:prstGeom>
          <a:noFill/>
        </p:spPr>
        <p:txBody>
          <a:bodyPr wrap="square">
            <a:spAutoFit/>
          </a:bodyPr>
          <a:lstStyle/>
          <a:p>
            <a:r>
              <a:rPr lang="en-US" altLang="zh-CN" dirty="0"/>
              <a:t>RAG</a:t>
            </a:r>
            <a:r>
              <a:rPr lang="zh-CN" altLang="en-US" dirty="0"/>
              <a:t>技术的核心在于它弥补了大型语言模型在处理某些类型的查询时可能遇到的知识更新滞后或知识库覆盖不全的问题。通过将检索到的最新信息与语言模型的生成能力结合起来，</a:t>
            </a:r>
            <a:r>
              <a:rPr lang="en-US" altLang="zh-CN" dirty="0"/>
              <a:t>RAG</a:t>
            </a:r>
            <a:r>
              <a:rPr lang="zh-CN" altLang="en-US" dirty="0"/>
              <a:t>能够提供更准确、更及时的答案。</a:t>
            </a:r>
          </a:p>
        </p:txBody>
      </p:sp>
      <p:pic>
        <p:nvPicPr>
          <p:cNvPr id="9" name="图片 8">
            <a:extLst>
              <a:ext uri="{FF2B5EF4-FFF2-40B4-BE49-F238E27FC236}">
                <a16:creationId xmlns:a16="http://schemas.microsoft.com/office/drawing/2014/main" id="{86BD2E26-1172-3DA3-A5F9-9526F3EFF452}"/>
              </a:ext>
            </a:extLst>
          </p:cNvPr>
          <p:cNvPicPr>
            <a:picLocks noChangeAspect="1"/>
          </p:cNvPicPr>
          <p:nvPr/>
        </p:nvPicPr>
        <p:blipFill>
          <a:blip r:embed="rId3"/>
          <a:stretch>
            <a:fillRect/>
          </a:stretch>
        </p:blipFill>
        <p:spPr>
          <a:xfrm>
            <a:off x="755969" y="3353805"/>
            <a:ext cx="1732051" cy="1734715"/>
          </a:xfrm>
          <a:prstGeom prst="rect">
            <a:avLst/>
          </a:prstGeom>
        </p:spPr>
      </p:pic>
      <p:pic>
        <p:nvPicPr>
          <p:cNvPr id="19" name="图片 18">
            <a:extLst>
              <a:ext uri="{FF2B5EF4-FFF2-40B4-BE49-F238E27FC236}">
                <a16:creationId xmlns:a16="http://schemas.microsoft.com/office/drawing/2014/main" id="{5523BBA5-055D-F721-CE92-1ADB0C8FB726}"/>
              </a:ext>
            </a:extLst>
          </p:cNvPr>
          <p:cNvPicPr>
            <a:picLocks noChangeAspect="1"/>
          </p:cNvPicPr>
          <p:nvPr/>
        </p:nvPicPr>
        <p:blipFill>
          <a:blip r:embed="rId4"/>
          <a:stretch>
            <a:fillRect/>
          </a:stretch>
        </p:blipFill>
        <p:spPr>
          <a:xfrm>
            <a:off x="2497545" y="1700213"/>
            <a:ext cx="7008211" cy="5048233"/>
          </a:xfrm>
          <a:prstGeom prst="rect">
            <a:avLst/>
          </a:prstGeom>
        </p:spPr>
      </p:pic>
    </p:spTree>
    <p:extLst>
      <p:ext uri="{BB962C8B-B14F-4D97-AF65-F5344CB8AC3E}">
        <p14:creationId xmlns:p14="http://schemas.microsoft.com/office/powerpoint/2010/main" val="17964683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a:extLst>
              <a:ext uri="{FF2B5EF4-FFF2-40B4-BE49-F238E27FC236}">
                <a16:creationId xmlns:a16="http://schemas.microsoft.com/office/drawing/2014/main" id="{F510C491-50FB-4DD8-A611-AD7A0A4D31DC}"/>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17000"/>
                    </a14:imgEffect>
                  </a14:imgLayer>
                </a14:imgProps>
              </a:ext>
              <a:ext uri="{28A0092B-C50C-407E-A947-70E740481C1C}">
                <a14:useLocalDpi xmlns:a14="http://schemas.microsoft.com/office/drawing/2010/main" val="0"/>
              </a:ext>
            </a:extLst>
          </a:blip>
          <a:srcRect l="3470" r="11480"/>
          <a:stretch/>
        </p:blipFill>
        <p:spPr>
          <a:xfrm>
            <a:off x="1" y="0"/>
            <a:ext cx="3884742" cy="6850063"/>
          </a:xfrm>
          <a:prstGeom prst="rect">
            <a:avLst/>
          </a:prstGeom>
        </p:spPr>
      </p:pic>
      <p:sp>
        <p:nvSpPr>
          <p:cNvPr id="2" name="灯片编号占位符 1">
            <a:extLst>
              <a:ext uri="{FF2B5EF4-FFF2-40B4-BE49-F238E27FC236}">
                <a16:creationId xmlns:a16="http://schemas.microsoft.com/office/drawing/2014/main" id="{471CE8ED-8678-450E-9E5B-D4EF279F341E}"/>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82CA6EC6-996E-405C-8000-444F23207912}"/>
              </a:ext>
            </a:extLst>
          </p:cNvPr>
          <p:cNvSpPr/>
          <p:nvPr/>
        </p:nvSpPr>
        <p:spPr>
          <a:xfrm>
            <a:off x="-1" y="2862943"/>
            <a:ext cx="3884742" cy="4024116"/>
          </a:xfrm>
          <a:prstGeom prst="rect">
            <a:avLst/>
          </a:prstGeom>
          <a:gradFill flip="none" rotWithShape="1">
            <a:gsLst>
              <a:gs pos="100000">
                <a:schemeClr val="tx1">
                  <a:lumMod val="95000"/>
                  <a:lumOff val="5000"/>
                  <a:alpha val="62000"/>
                </a:schemeClr>
              </a:gs>
              <a:gs pos="12000">
                <a:schemeClr val="tx1">
                  <a:lumMod val="95000"/>
                  <a:lumOff val="5000"/>
                  <a:alpha val="0"/>
                </a:schemeClr>
              </a:gs>
            </a:gsLst>
            <a:lin ang="5400000" scaled="1"/>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0" name="组合 9">
            <a:extLst>
              <a:ext uri="{FF2B5EF4-FFF2-40B4-BE49-F238E27FC236}">
                <a16:creationId xmlns:a16="http://schemas.microsoft.com/office/drawing/2014/main" id="{448C4817-53F7-4970-8E0C-1E12182B055C}"/>
              </a:ext>
            </a:extLst>
          </p:cNvPr>
          <p:cNvGrpSpPr/>
          <p:nvPr/>
        </p:nvGrpSpPr>
        <p:grpSpPr>
          <a:xfrm>
            <a:off x="1666006" y="397078"/>
            <a:ext cx="339226" cy="2282598"/>
            <a:chOff x="2485793" y="2025877"/>
            <a:chExt cx="339226" cy="2282598"/>
          </a:xfrm>
          <a:solidFill>
            <a:schemeClr val="bg1"/>
          </a:solidFill>
        </p:grpSpPr>
        <p:sp>
          <p:nvSpPr>
            <p:cNvPr id="11" name="矩形 10">
              <a:extLst>
                <a:ext uri="{FF2B5EF4-FFF2-40B4-BE49-F238E27FC236}">
                  <a16:creationId xmlns:a16="http://schemas.microsoft.com/office/drawing/2014/main" id="{F8B572BF-1037-4B23-BECB-48B52A5BA788}"/>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11">
              <a:extLst>
                <a:ext uri="{FF2B5EF4-FFF2-40B4-BE49-F238E27FC236}">
                  <a16:creationId xmlns:a16="http://schemas.microsoft.com/office/drawing/2014/main" id="{5C0EDD9E-F11B-4DC8-AE98-A82C91EE2D03}"/>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13">
              <a:extLst>
                <a:ext uri="{FF2B5EF4-FFF2-40B4-BE49-F238E27FC236}">
                  <a16:creationId xmlns:a16="http://schemas.microsoft.com/office/drawing/2014/main" id="{4AD81362-6955-45F7-B7AF-4335C7E3EE6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6" name="组合 15">
            <a:extLst>
              <a:ext uri="{FF2B5EF4-FFF2-40B4-BE49-F238E27FC236}">
                <a16:creationId xmlns:a16="http://schemas.microsoft.com/office/drawing/2014/main" id="{D7268FC5-485A-4320-9845-FF9BC0695798}"/>
              </a:ext>
            </a:extLst>
          </p:cNvPr>
          <p:cNvGrpSpPr/>
          <p:nvPr/>
        </p:nvGrpSpPr>
        <p:grpSpPr>
          <a:xfrm flipH="1">
            <a:off x="3988919" y="397078"/>
            <a:ext cx="339226" cy="2282598"/>
            <a:chOff x="2485793" y="2025877"/>
            <a:chExt cx="339226" cy="2282598"/>
          </a:xfrm>
          <a:solidFill>
            <a:schemeClr val="bg2">
              <a:lumMod val="25000"/>
            </a:schemeClr>
          </a:solidFill>
        </p:grpSpPr>
        <p:sp>
          <p:nvSpPr>
            <p:cNvPr id="18" name="矩形 17">
              <a:extLst>
                <a:ext uri="{FF2B5EF4-FFF2-40B4-BE49-F238E27FC236}">
                  <a16:creationId xmlns:a16="http://schemas.microsoft.com/office/drawing/2014/main" id="{E9927BC6-FFC1-40D4-AEEE-FF6BCF773D9A}"/>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a:extLst>
                <a:ext uri="{FF2B5EF4-FFF2-40B4-BE49-F238E27FC236}">
                  <a16:creationId xmlns:a16="http://schemas.microsoft.com/office/drawing/2014/main" id="{D1B93C0F-A8A2-4BEC-B8D4-996B8766162A}"/>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20">
              <a:extLst>
                <a:ext uri="{FF2B5EF4-FFF2-40B4-BE49-F238E27FC236}">
                  <a16:creationId xmlns:a16="http://schemas.microsoft.com/office/drawing/2014/main" id="{A8E11F6F-9D39-42B7-839E-2E9980ABEBF3}"/>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2" name="标题 1">
            <a:extLst>
              <a:ext uri="{FF2B5EF4-FFF2-40B4-BE49-F238E27FC236}">
                <a16:creationId xmlns:a16="http://schemas.microsoft.com/office/drawing/2014/main" id="{9F851B4D-1849-436B-B634-FFA4F1EEAF99}"/>
              </a:ext>
            </a:extLst>
          </p:cNvPr>
          <p:cNvSpPr txBox="1">
            <a:spLocks/>
          </p:cNvSpPr>
          <p:nvPr/>
        </p:nvSpPr>
        <p:spPr>
          <a:xfrm>
            <a:off x="2318356" y="1172510"/>
            <a:ext cx="1751347" cy="136382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800" b="1" spc="300" dirty="0">
                <a:latin typeface="微软雅黑" panose="020B0503020204020204" pitchFamily="34" charset="-122"/>
                <a:ea typeface="微软雅黑" panose="020B0503020204020204" pitchFamily="34" charset="-122"/>
                <a:sym typeface="微软雅黑" panose="020B0503020204020204" pitchFamily="34" charset="-122"/>
              </a:rPr>
              <a:t>目录</a:t>
            </a:r>
          </a:p>
        </p:txBody>
      </p:sp>
      <p:sp>
        <p:nvSpPr>
          <p:cNvPr id="33" name="circle-doodle_67622">
            <a:extLst>
              <a:ext uri="{FF2B5EF4-FFF2-40B4-BE49-F238E27FC236}">
                <a16:creationId xmlns:a16="http://schemas.microsoft.com/office/drawing/2014/main" id="{A08BBFC8-5A3E-4C3E-AA74-0F4C29571954}"/>
              </a:ext>
            </a:extLst>
          </p:cNvPr>
          <p:cNvSpPr/>
          <p:nvPr/>
        </p:nvSpPr>
        <p:spPr>
          <a:xfrm>
            <a:off x="6213318" y="1749468"/>
            <a:ext cx="151257" cy="503508"/>
          </a:xfrm>
          <a:custGeom>
            <a:avLst/>
            <a:gdLst>
              <a:gd name="T0" fmla="*/ 724 w 3846"/>
              <a:gd name="T1" fmla="*/ 1520 h 12800"/>
              <a:gd name="T2" fmla="*/ 0 w 3846"/>
              <a:gd name="T3" fmla="*/ 836 h 12800"/>
              <a:gd name="T4" fmla="*/ 857 w 3846"/>
              <a:gd name="T5" fmla="*/ 0 h 12800"/>
              <a:gd name="T6" fmla="*/ 3611 w 3846"/>
              <a:gd name="T7" fmla="*/ 0 h 12800"/>
              <a:gd name="T8" fmla="*/ 1939 w 3846"/>
              <a:gd name="T9" fmla="*/ 1520 h 12800"/>
              <a:gd name="T10" fmla="*/ 724 w 3846"/>
              <a:gd name="T11" fmla="*/ 1520 h 12800"/>
              <a:gd name="T12" fmla="*/ 1725 w 3846"/>
              <a:gd name="T13" fmla="*/ 7102 h 12800"/>
              <a:gd name="T14" fmla="*/ 2538 w 3846"/>
              <a:gd name="T15" fmla="*/ 6399 h 12800"/>
              <a:gd name="T16" fmla="*/ 3245 w 3846"/>
              <a:gd name="T17" fmla="*/ 7102 h 12800"/>
              <a:gd name="T18" fmla="*/ 2803 w 3846"/>
              <a:gd name="T19" fmla="*/ 12040 h 12800"/>
              <a:gd name="T20" fmla="*/ 1977 w 3846"/>
              <a:gd name="T21" fmla="*/ 12800 h 12800"/>
              <a:gd name="T22" fmla="*/ 1284 w 3846"/>
              <a:gd name="T23" fmla="*/ 12040 h 12800"/>
              <a:gd name="T24" fmla="*/ 1725 w 3846"/>
              <a:gd name="T25" fmla="*/ 7102 h 12800"/>
              <a:gd name="T26" fmla="*/ 2193 w 3846"/>
              <a:gd name="T27" fmla="*/ 1804 h 12800"/>
              <a:gd name="T28" fmla="*/ 3846 w 3846"/>
              <a:gd name="T29" fmla="*/ 304 h 12800"/>
              <a:gd name="T30" fmla="*/ 3378 w 3846"/>
              <a:gd name="T31" fmla="*/ 5583 h 12800"/>
              <a:gd name="T32" fmla="*/ 2538 w 3846"/>
              <a:gd name="T33" fmla="*/ 6400 h 12800"/>
              <a:gd name="T34" fmla="*/ 1858 w 3846"/>
              <a:gd name="T35" fmla="*/ 5583 h 12800"/>
              <a:gd name="T36" fmla="*/ 2193 w 3846"/>
              <a:gd name="T37" fmla="*/ 1804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46" h="12800">
                <a:moveTo>
                  <a:pt x="724" y="1520"/>
                </a:moveTo>
                <a:lnTo>
                  <a:pt x="0" y="836"/>
                </a:lnTo>
                <a:lnTo>
                  <a:pt x="857" y="0"/>
                </a:lnTo>
                <a:lnTo>
                  <a:pt x="3611" y="0"/>
                </a:lnTo>
                <a:lnTo>
                  <a:pt x="1939" y="1520"/>
                </a:lnTo>
                <a:lnTo>
                  <a:pt x="724" y="1520"/>
                </a:lnTo>
                <a:close/>
                <a:moveTo>
                  <a:pt x="1725" y="7102"/>
                </a:moveTo>
                <a:lnTo>
                  <a:pt x="2538" y="6399"/>
                </a:lnTo>
                <a:lnTo>
                  <a:pt x="3245" y="7102"/>
                </a:lnTo>
                <a:lnTo>
                  <a:pt x="2803" y="12040"/>
                </a:lnTo>
                <a:lnTo>
                  <a:pt x="1977" y="12800"/>
                </a:lnTo>
                <a:lnTo>
                  <a:pt x="1284" y="12040"/>
                </a:lnTo>
                <a:lnTo>
                  <a:pt x="1725" y="7102"/>
                </a:lnTo>
                <a:close/>
                <a:moveTo>
                  <a:pt x="2193" y="1804"/>
                </a:moveTo>
                <a:lnTo>
                  <a:pt x="3846" y="304"/>
                </a:lnTo>
                <a:lnTo>
                  <a:pt x="3378" y="5583"/>
                </a:lnTo>
                <a:lnTo>
                  <a:pt x="2538" y="6400"/>
                </a:lnTo>
                <a:lnTo>
                  <a:pt x="1858" y="5583"/>
                </a:lnTo>
                <a:lnTo>
                  <a:pt x="2193" y="1804"/>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circle-doodle_67622">
            <a:extLst>
              <a:ext uri="{FF2B5EF4-FFF2-40B4-BE49-F238E27FC236}">
                <a16:creationId xmlns:a16="http://schemas.microsoft.com/office/drawing/2014/main" id="{2C88AE86-CA29-4788-9648-0B492DC46055}"/>
              </a:ext>
            </a:extLst>
          </p:cNvPr>
          <p:cNvSpPr/>
          <p:nvPr/>
        </p:nvSpPr>
        <p:spPr>
          <a:xfrm>
            <a:off x="6124415" y="2637070"/>
            <a:ext cx="329062" cy="503508"/>
          </a:xfrm>
          <a:custGeom>
            <a:avLst/>
            <a:gdLst>
              <a:gd name="T0" fmla="*/ 1655 w 8366"/>
              <a:gd name="T1" fmla="*/ 11072 h 12800"/>
              <a:gd name="T2" fmla="*/ 0 w 8366"/>
              <a:gd name="T3" fmla="*/ 12551 h 12800"/>
              <a:gd name="T4" fmla="*/ 406 w 8366"/>
              <a:gd name="T5" fmla="*/ 7983 h 12800"/>
              <a:gd name="T6" fmla="*/ 454 w 8366"/>
              <a:gd name="T7" fmla="*/ 7657 h 12800"/>
              <a:gd name="T8" fmla="*/ 569 w 8366"/>
              <a:gd name="T9" fmla="*/ 7426 h 12800"/>
              <a:gd name="T10" fmla="*/ 852 w 8366"/>
              <a:gd name="T11" fmla="*/ 7157 h 12800"/>
              <a:gd name="T12" fmla="*/ 1365 w 8366"/>
              <a:gd name="T13" fmla="*/ 6659 h 12800"/>
              <a:gd name="T14" fmla="*/ 1999 w 8366"/>
              <a:gd name="T15" fmla="*/ 7330 h 12800"/>
              <a:gd name="T16" fmla="*/ 1655 w 8366"/>
              <a:gd name="T17" fmla="*/ 11072 h 12800"/>
              <a:gd name="T18" fmla="*/ 5989 w 8366"/>
              <a:gd name="T19" fmla="*/ 11264 h 12800"/>
              <a:gd name="T20" fmla="*/ 6690 w 8366"/>
              <a:gd name="T21" fmla="*/ 12032 h 12800"/>
              <a:gd name="T22" fmla="*/ 5855 w 8366"/>
              <a:gd name="T23" fmla="*/ 12800 h 12800"/>
              <a:gd name="T24" fmla="*/ 213 w 8366"/>
              <a:gd name="T25" fmla="*/ 12800 h 12800"/>
              <a:gd name="T26" fmla="*/ 1940 w 8366"/>
              <a:gd name="T27" fmla="*/ 11264 h 12800"/>
              <a:gd name="T28" fmla="*/ 5989 w 8366"/>
              <a:gd name="T29" fmla="*/ 11264 h 12800"/>
              <a:gd name="T30" fmla="*/ 6414 w 8366"/>
              <a:gd name="T31" fmla="*/ 6908 h 12800"/>
              <a:gd name="T32" fmla="*/ 5593 w 8366"/>
              <a:gd name="T33" fmla="*/ 7177 h 12800"/>
              <a:gd name="T34" fmla="*/ 2293 w 8366"/>
              <a:gd name="T35" fmla="*/ 7177 h 12800"/>
              <a:gd name="T36" fmla="*/ 1594 w 8366"/>
              <a:gd name="T37" fmla="*/ 6429 h 12800"/>
              <a:gd name="T38" fmla="*/ 2140 w 8366"/>
              <a:gd name="T39" fmla="*/ 5872 h 12800"/>
              <a:gd name="T40" fmla="*/ 2394 w 8366"/>
              <a:gd name="T41" fmla="*/ 5699 h 12800"/>
              <a:gd name="T42" fmla="*/ 2657 w 8366"/>
              <a:gd name="T43" fmla="*/ 5642 h 12800"/>
              <a:gd name="T44" fmla="*/ 2964 w 8366"/>
              <a:gd name="T45" fmla="*/ 5642 h 12800"/>
              <a:gd name="T46" fmla="*/ 6284 w 8366"/>
              <a:gd name="T47" fmla="*/ 5642 h 12800"/>
              <a:gd name="T48" fmla="*/ 6983 w 8366"/>
              <a:gd name="T49" fmla="*/ 6391 h 12800"/>
              <a:gd name="T50" fmla="*/ 6414 w 8366"/>
              <a:gd name="T51" fmla="*/ 6908 h 12800"/>
              <a:gd name="T52" fmla="*/ 2567 w 8366"/>
              <a:gd name="T53" fmla="*/ 1536 h 12800"/>
              <a:gd name="T54" fmla="*/ 1868 w 8366"/>
              <a:gd name="T55" fmla="*/ 787 h 12800"/>
              <a:gd name="T56" fmla="*/ 2682 w 8366"/>
              <a:gd name="T57" fmla="*/ 0 h 12800"/>
              <a:gd name="T58" fmla="*/ 6597 w 8366"/>
              <a:gd name="T59" fmla="*/ 0 h 12800"/>
              <a:gd name="T60" fmla="*/ 7375 w 8366"/>
              <a:gd name="T61" fmla="*/ 345 h 12800"/>
              <a:gd name="T62" fmla="*/ 7632 w 8366"/>
              <a:gd name="T63" fmla="*/ 653 h 12800"/>
              <a:gd name="T64" fmla="*/ 6654 w 8366"/>
              <a:gd name="T65" fmla="*/ 1536 h 12800"/>
              <a:gd name="T66" fmla="*/ 2567 w 8366"/>
              <a:gd name="T67" fmla="*/ 1536 h 12800"/>
              <a:gd name="T68" fmla="*/ 6849 w 8366"/>
              <a:gd name="T69" fmla="*/ 1785 h 12800"/>
              <a:gd name="T70" fmla="*/ 7846 w 8366"/>
              <a:gd name="T71" fmla="*/ 902 h 12800"/>
              <a:gd name="T72" fmla="*/ 8186 w 8366"/>
              <a:gd name="T73" fmla="*/ 1286 h 12800"/>
              <a:gd name="T74" fmla="*/ 8325 w 8366"/>
              <a:gd name="T75" fmla="*/ 1554 h 12800"/>
              <a:gd name="T76" fmla="*/ 8359 w 8366"/>
              <a:gd name="T77" fmla="*/ 1727 h 12800"/>
              <a:gd name="T78" fmla="*/ 8355 w 8366"/>
              <a:gd name="T79" fmla="*/ 2111 h 12800"/>
              <a:gd name="T80" fmla="*/ 8085 w 8366"/>
              <a:gd name="T81" fmla="*/ 4951 h 12800"/>
              <a:gd name="T82" fmla="*/ 7746 w 8366"/>
              <a:gd name="T83" fmla="*/ 5680 h 12800"/>
              <a:gd name="T84" fmla="*/ 7214 w 8366"/>
              <a:gd name="T85" fmla="*/ 6179 h 12800"/>
              <a:gd name="T86" fmla="*/ 6517 w 8366"/>
              <a:gd name="T87" fmla="*/ 5450 h 12800"/>
              <a:gd name="T88" fmla="*/ 6849 w 8366"/>
              <a:gd name="T89" fmla="*/ 1785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366" h="12800">
                <a:moveTo>
                  <a:pt x="1655" y="11072"/>
                </a:moveTo>
                <a:lnTo>
                  <a:pt x="0" y="12551"/>
                </a:lnTo>
                <a:lnTo>
                  <a:pt x="406" y="7983"/>
                </a:lnTo>
                <a:cubicBezTo>
                  <a:pt x="415" y="7868"/>
                  <a:pt x="425" y="7753"/>
                  <a:pt x="454" y="7657"/>
                </a:cubicBezTo>
                <a:cubicBezTo>
                  <a:pt x="485" y="7561"/>
                  <a:pt x="516" y="7484"/>
                  <a:pt x="569" y="7426"/>
                </a:cubicBezTo>
                <a:cubicBezTo>
                  <a:pt x="569" y="7426"/>
                  <a:pt x="676" y="7330"/>
                  <a:pt x="852" y="7157"/>
                </a:cubicBezTo>
                <a:lnTo>
                  <a:pt x="1365" y="6659"/>
                </a:lnTo>
                <a:lnTo>
                  <a:pt x="1999" y="7330"/>
                </a:lnTo>
                <a:lnTo>
                  <a:pt x="1655" y="11072"/>
                </a:lnTo>
                <a:close/>
                <a:moveTo>
                  <a:pt x="5989" y="11264"/>
                </a:moveTo>
                <a:lnTo>
                  <a:pt x="6690" y="12032"/>
                </a:lnTo>
                <a:lnTo>
                  <a:pt x="5855" y="12800"/>
                </a:lnTo>
                <a:lnTo>
                  <a:pt x="213" y="12800"/>
                </a:lnTo>
                <a:lnTo>
                  <a:pt x="1940" y="11264"/>
                </a:lnTo>
                <a:lnTo>
                  <a:pt x="5989" y="11264"/>
                </a:lnTo>
                <a:close/>
                <a:moveTo>
                  <a:pt x="6414" y="6908"/>
                </a:moveTo>
                <a:cubicBezTo>
                  <a:pt x="6202" y="7119"/>
                  <a:pt x="6034" y="7177"/>
                  <a:pt x="5593" y="7177"/>
                </a:cubicBezTo>
                <a:lnTo>
                  <a:pt x="2293" y="7177"/>
                </a:lnTo>
                <a:lnTo>
                  <a:pt x="1594" y="6429"/>
                </a:lnTo>
                <a:lnTo>
                  <a:pt x="2140" y="5872"/>
                </a:lnTo>
                <a:cubicBezTo>
                  <a:pt x="2211" y="5796"/>
                  <a:pt x="2301" y="5738"/>
                  <a:pt x="2394" y="5699"/>
                </a:cubicBezTo>
                <a:cubicBezTo>
                  <a:pt x="2486" y="5661"/>
                  <a:pt x="2561" y="5642"/>
                  <a:pt x="2657" y="5642"/>
                </a:cubicBezTo>
                <a:lnTo>
                  <a:pt x="2964" y="5642"/>
                </a:lnTo>
                <a:lnTo>
                  <a:pt x="6284" y="5642"/>
                </a:lnTo>
                <a:lnTo>
                  <a:pt x="6983" y="6391"/>
                </a:lnTo>
                <a:lnTo>
                  <a:pt x="6414" y="6908"/>
                </a:lnTo>
                <a:close/>
                <a:moveTo>
                  <a:pt x="2567" y="1536"/>
                </a:moveTo>
                <a:lnTo>
                  <a:pt x="1868" y="787"/>
                </a:lnTo>
                <a:lnTo>
                  <a:pt x="2682" y="0"/>
                </a:lnTo>
                <a:lnTo>
                  <a:pt x="6597" y="0"/>
                </a:lnTo>
                <a:cubicBezTo>
                  <a:pt x="6980" y="0"/>
                  <a:pt x="7161" y="96"/>
                  <a:pt x="7375" y="345"/>
                </a:cubicBezTo>
                <a:lnTo>
                  <a:pt x="7632" y="653"/>
                </a:lnTo>
                <a:lnTo>
                  <a:pt x="6654" y="1536"/>
                </a:lnTo>
                <a:lnTo>
                  <a:pt x="2567" y="1536"/>
                </a:lnTo>
                <a:close/>
                <a:moveTo>
                  <a:pt x="6849" y="1785"/>
                </a:moveTo>
                <a:lnTo>
                  <a:pt x="7846" y="902"/>
                </a:lnTo>
                <a:lnTo>
                  <a:pt x="8186" y="1286"/>
                </a:lnTo>
                <a:cubicBezTo>
                  <a:pt x="8228" y="1324"/>
                  <a:pt x="8275" y="1420"/>
                  <a:pt x="8325" y="1554"/>
                </a:cubicBezTo>
                <a:cubicBezTo>
                  <a:pt x="8349" y="1612"/>
                  <a:pt x="8355" y="1670"/>
                  <a:pt x="8359" y="1727"/>
                </a:cubicBezTo>
                <a:cubicBezTo>
                  <a:pt x="8366" y="1804"/>
                  <a:pt x="8359" y="1938"/>
                  <a:pt x="8355" y="2111"/>
                </a:cubicBezTo>
                <a:lnTo>
                  <a:pt x="8085" y="4951"/>
                </a:lnTo>
                <a:cubicBezTo>
                  <a:pt x="8057" y="5297"/>
                  <a:pt x="7993" y="5431"/>
                  <a:pt x="7746" y="5680"/>
                </a:cubicBezTo>
                <a:lnTo>
                  <a:pt x="7214" y="6179"/>
                </a:lnTo>
                <a:lnTo>
                  <a:pt x="6517" y="5450"/>
                </a:lnTo>
                <a:lnTo>
                  <a:pt x="6849" y="1785"/>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circle-doodle_67622">
            <a:extLst>
              <a:ext uri="{FF2B5EF4-FFF2-40B4-BE49-F238E27FC236}">
                <a16:creationId xmlns:a16="http://schemas.microsoft.com/office/drawing/2014/main" id="{11CC0CA8-EB58-4358-BD19-92735D42AA49}"/>
              </a:ext>
            </a:extLst>
          </p:cNvPr>
          <p:cNvSpPr/>
          <p:nvPr/>
        </p:nvSpPr>
        <p:spPr>
          <a:xfrm>
            <a:off x="6140189" y="3524672"/>
            <a:ext cx="297515" cy="503508"/>
          </a:xfrm>
          <a:custGeom>
            <a:avLst/>
            <a:gdLst>
              <a:gd name="T0" fmla="*/ 4959 w 7564"/>
              <a:gd name="T1" fmla="*/ 11264 h 12800"/>
              <a:gd name="T2" fmla="*/ 5746 w 7564"/>
              <a:gd name="T3" fmla="*/ 12147 h 12800"/>
              <a:gd name="T4" fmla="*/ 5338 w 7564"/>
              <a:gd name="T5" fmla="*/ 12531 h 12800"/>
              <a:gd name="T6" fmla="*/ 4441 w 7564"/>
              <a:gd name="T7" fmla="*/ 12800 h 12800"/>
              <a:gd name="T8" fmla="*/ 699 w 7564"/>
              <a:gd name="T9" fmla="*/ 12800 h 12800"/>
              <a:gd name="T10" fmla="*/ 0 w 7564"/>
              <a:gd name="T11" fmla="*/ 12052 h 12800"/>
              <a:gd name="T12" fmla="*/ 967 w 7564"/>
              <a:gd name="T13" fmla="*/ 11264 h 12800"/>
              <a:gd name="T14" fmla="*/ 4959 w 7564"/>
              <a:gd name="T15" fmla="*/ 11264 h 12800"/>
              <a:gd name="T16" fmla="*/ 5446 w 7564"/>
              <a:gd name="T17" fmla="*/ 5642 h 12800"/>
              <a:gd name="T18" fmla="*/ 6183 w 7564"/>
              <a:gd name="T19" fmla="*/ 6391 h 12800"/>
              <a:gd name="T20" fmla="*/ 5311 w 7564"/>
              <a:gd name="T21" fmla="*/ 7177 h 12800"/>
              <a:gd name="T22" fmla="*/ 1339 w 7564"/>
              <a:gd name="T23" fmla="*/ 7177 h 12800"/>
              <a:gd name="T24" fmla="*/ 579 w 7564"/>
              <a:gd name="T25" fmla="*/ 6390 h 12800"/>
              <a:gd name="T26" fmla="*/ 1473 w 7564"/>
              <a:gd name="T27" fmla="*/ 5641 h 12800"/>
              <a:gd name="T28" fmla="*/ 5446 w 7564"/>
              <a:gd name="T29" fmla="*/ 5641 h 12800"/>
              <a:gd name="T30" fmla="*/ 5446 w 7564"/>
              <a:gd name="T31" fmla="*/ 5642 h 12800"/>
              <a:gd name="T32" fmla="*/ 1824 w 7564"/>
              <a:gd name="T33" fmla="*/ 1536 h 12800"/>
              <a:gd name="T34" fmla="*/ 1106 w 7564"/>
              <a:gd name="T35" fmla="*/ 787 h 12800"/>
              <a:gd name="T36" fmla="*/ 1958 w 7564"/>
              <a:gd name="T37" fmla="*/ 0 h 12800"/>
              <a:gd name="T38" fmla="*/ 5739 w 7564"/>
              <a:gd name="T39" fmla="*/ 0 h 12800"/>
              <a:gd name="T40" fmla="*/ 6067 w 7564"/>
              <a:gd name="T41" fmla="*/ 19 h 12800"/>
              <a:gd name="T42" fmla="*/ 6577 w 7564"/>
              <a:gd name="T43" fmla="*/ 365 h 12800"/>
              <a:gd name="T44" fmla="*/ 6834 w 7564"/>
              <a:gd name="T45" fmla="*/ 672 h 12800"/>
              <a:gd name="T46" fmla="*/ 5816 w 7564"/>
              <a:gd name="T47" fmla="*/ 1536 h 12800"/>
              <a:gd name="T48" fmla="*/ 1824 w 7564"/>
              <a:gd name="T49" fmla="*/ 1536 h 12800"/>
              <a:gd name="T50" fmla="*/ 5542 w 7564"/>
              <a:gd name="T51" fmla="*/ 7407 h 12800"/>
              <a:gd name="T52" fmla="*/ 6412 w 7564"/>
              <a:gd name="T53" fmla="*/ 6601 h 12800"/>
              <a:gd name="T54" fmla="*/ 6750 w 7564"/>
              <a:gd name="T55" fmla="*/ 6946 h 12800"/>
              <a:gd name="T56" fmla="*/ 7031 w 7564"/>
              <a:gd name="T57" fmla="*/ 7522 h 12800"/>
              <a:gd name="T58" fmla="*/ 7036 w 7564"/>
              <a:gd name="T59" fmla="*/ 7810 h 12800"/>
              <a:gd name="T60" fmla="*/ 6761 w 7564"/>
              <a:gd name="T61" fmla="*/ 10804 h 12800"/>
              <a:gd name="T62" fmla="*/ 6385 w 7564"/>
              <a:gd name="T63" fmla="*/ 11553 h 12800"/>
              <a:gd name="T64" fmla="*/ 5939 w 7564"/>
              <a:gd name="T65" fmla="*/ 11936 h 12800"/>
              <a:gd name="T66" fmla="*/ 5215 w 7564"/>
              <a:gd name="T67" fmla="*/ 11111 h 12800"/>
              <a:gd name="T68" fmla="*/ 5542 w 7564"/>
              <a:gd name="T69" fmla="*/ 7407 h 12800"/>
              <a:gd name="T70" fmla="*/ 6045 w 7564"/>
              <a:gd name="T71" fmla="*/ 1746 h 12800"/>
              <a:gd name="T72" fmla="*/ 7046 w 7564"/>
              <a:gd name="T73" fmla="*/ 902 h 12800"/>
              <a:gd name="T74" fmla="*/ 7299 w 7564"/>
              <a:gd name="T75" fmla="*/ 1170 h 12800"/>
              <a:gd name="T76" fmla="*/ 7558 w 7564"/>
              <a:gd name="T77" fmla="*/ 1708 h 12800"/>
              <a:gd name="T78" fmla="*/ 7538 w 7564"/>
              <a:gd name="T79" fmla="*/ 2149 h 12800"/>
              <a:gd name="T80" fmla="*/ 7283 w 7564"/>
              <a:gd name="T81" fmla="*/ 4932 h 12800"/>
              <a:gd name="T82" fmla="*/ 6981 w 7564"/>
              <a:gd name="T83" fmla="*/ 5642 h 12800"/>
              <a:gd name="T84" fmla="*/ 6414 w 7564"/>
              <a:gd name="T85" fmla="*/ 6179 h 12800"/>
              <a:gd name="T86" fmla="*/ 5697 w 7564"/>
              <a:gd name="T87" fmla="*/ 5449 h 12800"/>
              <a:gd name="T88" fmla="*/ 6045 w 7564"/>
              <a:gd name="T89" fmla="*/ 1746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64" h="12800">
                <a:moveTo>
                  <a:pt x="4959" y="11264"/>
                </a:moveTo>
                <a:lnTo>
                  <a:pt x="5746" y="12147"/>
                </a:lnTo>
                <a:lnTo>
                  <a:pt x="5338" y="12531"/>
                </a:lnTo>
                <a:cubicBezTo>
                  <a:pt x="5125" y="12722"/>
                  <a:pt x="4882" y="12800"/>
                  <a:pt x="4441" y="12800"/>
                </a:cubicBezTo>
                <a:lnTo>
                  <a:pt x="699" y="12800"/>
                </a:lnTo>
                <a:lnTo>
                  <a:pt x="0" y="12052"/>
                </a:lnTo>
                <a:lnTo>
                  <a:pt x="967" y="11264"/>
                </a:lnTo>
                <a:lnTo>
                  <a:pt x="4959" y="11264"/>
                </a:lnTo>
                <a:close/>
                <a:moveTo>
                  <a:pt x="5446" y="5642"/>
                </a:moveTo>
                <a:lnTo>
                  <a:pt x="6183" y="6391"/>
                </a:lnTo>
                <a:lnTo>
                  <a:pt x="5311" y="7177"/>
                </a:lnTo>
                <a:lnTo>
                  <a:pt x="1339" y="7177"/>
                </a:lnTo>
                <a:lnTo>
                  <a:pt x="579" y="6390"/>
                </a:lnTo>
                <a:lnTo>
                  <a:pt x="1473" y="5641"/>
                </a:lnTo>
                <a:lnTo>
                  <a:pt x="5446" y="5641"/>
                </a:lnTo>
                <a:lnTo>
                  <a:pt x="5446" y="5642"/>
                </a:lnTo>
                <a:close/>
                <a:moveTo>
                  <a:pt x="1824" y="1536"/>
                </a:moveTo>
                <a:lnTo>
                  <a:pt x="1106" y="787"/>
                </a:lnTo>
                <a:lnTo>
                  <a:pt x="1958" y="0"/>
                </a:lnTo>
                <a:lnTo>
                  <a:pt x="5739" y="0"/>
                </a:lnTo>
                <a:cubicBezTo>
                  <a:pt x="5912" y="0"/>
                  <a:pt x="6028" y="19"/>
                  <a:pt x="6067" y="19"/>
                </a:cubicBezTo>
                <a:cubicBezTo>
                  <a:pt x="6203" y="38"/>
                  <a:pt x="6407" y="172"/>
                  <a:pt x="6577" y="365"/>
                </a:cubicBezTo>
                <a:lnTo>
                  <a:pt x="6834" y="672"/>
                </a:lnTo>
                <a:lnTo>
                  <a:pt x="5816" y="1536"/>
                </a:lnTo>
                <a:lnTo>
                  <a:pt x="1824" y="1536"/>
                </a:lnTo>
                <a:close/>
                <a:moveTo>
                  <a:pt x="5542" y="7407"/>
                </a:moveTo>
                <a:lnTo>
                  <a:pt x="6412" y="6601"/>
                </a:lnTo>
                <a:lnTo>
                  <a:pt x="6750" y="6946"/>
                </a:lnTo>
                <a:cubicBezTo>
                  <a:pt x="6941" y="7157"/>
                  <a:pt x="7012" y="7311"/>
                  <a:pt x="7031" y="7522"/>
                </a:cubicBezTo>
                <a:cubicBezTo>
                  <a:pt x="7039" y="7618"/>
                  <a:pt x="7048" y="7714"/>
                  <a:pt x="7036" y="7810"/>
                </a:cubicBezTo>
                <a:lnTo>
                  <a:pt x="6761" y="10804"/>
                </a:lnTo>
                <a:cubicBezTo>
                  <a:pt x="6734" y="11149"/>
                  <a:pt x="6652" y="11303"/>
                  <a:pt x="6385" y="11553"/>
                </a:cubicBezTo>
                <a:lnTo>
                  <a:pt x="5939" y="11936"/>
                </a:lnTo>
                <a:lnTo>
                  <a:pt x="5215" y="11111"/>
                </a:lnTo>
                <a:lnTo>
                  <a:pt x="5542" y="7407"/>
                </a:lnTo>
                <a:close/>
                <a:moveTo>
                  <a:pt x="6045" y="1746"/>
                </a:moveTo>
                <a:lnTo>
                  <a:pt x="7046" y="902"/>
                </a:lnTo>
                <a:lnTo>
                  <a:pt x="7299" y="1170"/>
                </a:lnTo>
                <a:cubicBezTo>
                  <a:pt x="7449" y="1343"/>
                  <a:pt x="7541" y="1516"/>
                  <a:pt x="7558" y="1708"/>
                </a:cubicBezTo>
                <a:cubicBezTo>
                  <a:pt x="7564" y="1785"/>
                  <a:pt x="7557" y="1919"/>
                  <a:pt x="7538" y="2149"/>
                </a:cubicBezTo>
                <a:lnTo>
                  <a:pt x="7283" y="4932"/>
                </a:lnTo>
                <a:cubicBezTo>
                  <a:pt x="7258" y="5296"/>
                  <a:pt x="7192" y="5431"/>
                  <a:pt x="6981" y="5642"/>
                </a:cubicBezTo>
                <a:lnTo>
                  <a:pt x="6414" y="6179"/>
                </a:lnTo>
                <a:lnTo>
                  <a:pt x="5697" y="5449"/>
                </a:lnTo>
                <a:lnTo>
                  <a:pt x="6045" y="1746"/>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文本框 3">
            <a:extLst>
              <a:ext uri="{FF2B5EF4-FFF2-40B4-BE49-F238E27FC236}">
                <a16:creationId xmlns:a16="http://schemas.microsoft.com/office/drawing/2014/main" id="{3899634D-1FC9-4AE5-8078-DD8C9AC4EA92}"/>
              </a:ext>
            </a:extLst>
          </p:cNvPr>
          <p:cNvSpPr txBox="1"/>
          <p:nvPr/>
        </p:nvSpPr>
        <p:spPr>
          <a:xfrm>
            <a:off x="6785533" y="1727528"/>
            <a:ext cx="3740461" cy="523220"/>
          </a:xfrm>
          <a:prstGeom prst="rect">
            <a:avLst/>
          </a:prstGeom>
          <a:noFill/>
        </p:spPr>
        <p:txBody>
          <a:bodyPr wrap="square" rtlCol="0">
            <a:spAutoFit/>
          </a:bodyPr>
          <a:lstStyle/>
          <a:p>
            <a:r>
              <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rPr>
              <a:t>项目背景</a:t>
            </a:r>
          </a:p>
        </p:txBody>
      </p:sp>
      <p:sp>
        <p:nvSpPr>
          <p:cNvPr id="31" name="文本框 30">
            <a:extLst>
              <a:ext uri="{FF2B5EF4-FFF2-40B4-BE49-F238E27FC236}">
                <a16:creationId xmlns:a16="http://schemas.microsoft.com/office/drawing/2014/main" id="{B6FAB094-FF04-474E-BCAA-D3373D6F1895}"/>
              </a:ext>
            </a:extLst>
          </p:cNvPr>
          <p:cNvSpPr txBox="1"/>
          <p:nvPr/>
        </p:nvSpPr>
        <p:spPr>
          <a:xfrm>
            <a:off x="6785532" y="2628800"/>
            <a:ext cx="3740461" cy="523220"/>
          </a:xfrm>
          <a:prstGeom prst="rect">
            <a:avLst/>
          </a:prstGeom>
          <a:noFill/>
        </p:spPr>
        <p:txBody>
          <a:bodyPr wrap="square" rtlCol="0">
            <a:spAutoFit/>
          </a:bodyPr>
          <a:lstStyle/>
          <a:p>
            <a:r>
              <a:rPr lang="en-US" altLang="zh-CN" sz="2800" b="1" spc="300" dirty="0" err="1">
                <a:latin typeface="微软雅黑" panose="020B0503020204020204" pitchFamily="34" charset="-122"/>
                <a:ea typeface="微软雅黑" panose="020B0503020204020204" pitchFamily="34" charset="-122"/>
                <a:sym typeface="微软雅黑" panose="020B0503020204020204" pitchFamily="34" charset="-122"/>
              </a:rPr>
              <a:t>kvcache</a:t>
            </a:r>
            <a:endPar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文本框 31">
            <a:extLst>
              <a:ext uri="{FF2B5EF4-FFF2-40B4-BE49-F238E27FC236}">
                <a16:creationId xmlns:a16="http://schemas.microsoft.com/office/drawing/2014/main" id="{7608EFE2-BBC4-49DC-8876-17989BDCC8A7}"/>
              </a:ext>
            </a:extLst>
          </p:cNvPr>
          <p:cNvSpPr txBox="1"/>
          <p:nvPr/>
        </p:nvSpPr>
        <p:spPr>
          <a:xfrm>
            <a:off x="6785531" y="3526900"/>
            <a:ext cx="3740461" cy="523220"/>
          </a:xfrm>
          <a:prstGeom prst="rect">
            <a:avLst/>
          </a:prstGeom>
          <a:noFill/>
        </p:spPr>
        <p:txBody>
          <a:bodyPr wrap="square" rtlCol="0">
            <a:spAutoFit/>
          </a:bodyPr>
          <a:lstStyle/>
          <a:p>
            <a:r>
              <a:rPr lang="en-US" altLang="zh-CN" sz="2800" b="1" spc="300" dirty="0" err="1">
                <a:latin typeface="微软雅黑" panose="020B0503020204020204" pitchFamily="34" charset="-122"/>
                <a:ea typeface="微软雅黑" panose="020B0503020204020204" pitchFamily="34" charset="-122"/>
                <a:sym typeface="微软雅黑" panose="020B0503020204020204" pitchFamily="34" charset="-122"/>
              </a:rPr>
              <a:t>InfLLM</a:t>
            </a:r>
            <a:endPar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circle-doodle_67622">
            <a:extLst>
              <a:ext uri="{FF2B5EF4-FFF2-40B4-BE49-F238E27FC236}">
                <a16:creationId xmlns:a16="http://schemas.microsoft.com/office/drawing/2014/main" id="{35846BAB-E519-422A-89C1-2F76A668D516}"/>
              </a:ext>
            </a:extLst>
          </p:cNvPr>
          <p:cNvSpPr/>
          <p:nvPr/>
        </p:nvSpPr>
        <p:spPr>
          <a:xfrm>
            <a:off x="6122653" y="4425000"/>
            <a:ext cx="301039" cy="503508"/>
          </a:xfrm>
          <a:custGeom>
            <a:avLst/>
            <a:gdLst>
              <a:gd name="T0" fmla="*/ 1474 w 7654"/>
              <a:gd name="T1" fmla="*/ 5477 h 12800"/>
              <a:gd name="T2" fmla="*/ 675 w 7654"/>
              <a:gd name="T3" fmla="*/ 6230 h 12800"/>
              <a:gd name="T4" fmla="*/ 321 w 7654"/>
              <a:gd name="T5" fmla="*/ 5854 h 12800"/>
              <a:gd name="T6" fmla="*/ 6 w 7654"/>
              <a:gd name="T7" fmla="*/ 5270 h 12800"/>
              <a:gd name="T8" fmla="*/ 9 w 7654"/>
              <a:gd name="T9" fmla="*/ 4875 h 12800"/>
              <a:gd name="T10" fmla="*/ 387 w 7654"/>
              <a:gd name="T11" fmla="*/ 790 h 12800"/>
              <a:gd name="T12" fmla="*/ 1221 w 7654"/>
              <a:gd name="T13" fmla="*/ 0 h 12800"/>
              <a:gd name="T14" fmla="*/ 1893 w 7654"/>
              <a:gd name="T15" fmla="*/ 790 h 12800"/>
              <a:gd name="T16" fmla="*/ 1474 w 7654"/>
              <a:gd name="T17" fmla="*/ 5477 h 12800"/>
              <a:gd name="T18" fmla="*/ 5517 w 7654"/>
              <a:gd name="T19" fmla="*/ 5646 h 12800"/>
              <a:gd name="T20" fmla="*/ 6206 w 7654"/>
              <a:gd name="T21" fmla="*/ 6418 h 12800"/>
              <a:gd name="T22" fmla="*/ 5291 w 7654"/>
              <a:gd name="T23" fmla="*/ 7153 h 12800"/>
              <a:gd name="T24" fmla="*/ 2186 w 7654"/>
              <a:gd name="T25" fmla="*/ 7153 h 12800"/>
              <a:gd name="T26" fmla="*/ 1845 w 7654"/>
              <a:gd name="T27" fmla="*/ 7134 h 12800"/>
              <a:gd name="T28" fmla="*/ 1358 w 7654"/>
              <a:gd name="T29" fmla="*/ 6946 h 12800"/>
              <a:gd name="T30" fmla="*/ 881 w 7654"/>
              <a:gd name="T31" fmla="*/ 6438 h 12800"/>
              <a:gd name="T32" fmla="*/ 1734 w 7654"/>
              <a:gd name="T33" fmla="*/ 5647 h 12800"/>
              <a:gd name="T34" fmla="*/ 5517 w 7654"/>
              <a:gd name="T35" fmla="*/ 5647 h 12800"/>
              <a:gd name="T36" fmla="*/ 5517 w 7654"/>
              <a:gd name="T37" fmla="*/ 5646 h 12800"/>
              <a:gd name="T38" fmla="*/ 6661 w 7654"/>
              <a:gd name="T39" fmla="*/ 12047 h 12800"/>
              <a:gd name="T40" fmla="*/ 5842 w 7654"/>
              <a:gd name="T41" fmla="*/ 12800 h 12800"/>
              <a:gd name="T42" fmla="*/ 5155 w 7654"/>
              <a:gd name="T43" fmla="*/ 12047 h 12800"/>
              <a:gd name="T44" fmla="*/ 5574 w 7654"/>
              <a:gd name="T45" fmla="*/ 7378 h 12800"/>
              <a:gd name="T46" fmla="*/ 6378 w 7654"/>
              <a:gd name="T47" fmla="*/ 6663 h 12800"/>
              <a:gd name="T48" fmla="*/ 7080 w 7654"/>
              <a:gd name="T49" fmla="*/ 7378 h 12800"/>
              <a:gd name="T50" fmla="*/ 6661 w 7654"/>
              <a:gd name="T51" fmla="*/ 12047 h 12800"/>
              <a:gd name="T52" fmla="*/ 7234 w 7654"/>
              <a:gd name="T53" fmla="*/ 5477 h 12800"/>
              <a:gd name="T54" fmla="*/ 6415 w 7654"/>
              <a:gd name="T55" fmla="*/ 6230 h 12800"/>
              <a:gd name="T56" fmla="*/ 5746 w 7654"/>
              <a:gd name="T57" fmla="*/ 5458 h 12800"/>
              <a:gd name="T58" fmla="*/ 6148 w 7654"/>
              <a:gd name="T59" fmla="*/ 809 h 12800"/>
              <a:gd name="T60" fmla="*/ 6981 w 7654"/>
              <a:gd name="T61" fmla="*/ 0 h 12800"/>
              <a:gd name="T62" fmla="*/ 7654 w 7654"/>
              <a:gd name="T63" fmla="*/ 809 h 12800"/>
              <a:gd name="T64" fmla="*/ 7234 w 7654"/>
              <a:gd name="T65" fmla="*/ 5477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54" h="12800">
                <a:moveTo>
                  <a:pt x="1474" y="5477"/>
                </a:moveTo>
                <a:lnTo>
                  <a:pt x="675" y="6230"/>
                </a:lnTo>
                <a:lnTo>
                  <a:pt x="321" y="5854"/>
                </a:lnTo>
                <a:cubicBezTo>
                  <a:pt x="135" y="5666"/>
                  <a:pt x="23" y="5458"/>
                  <a:pt x="6" y="5270"/>
                </a:cubicBezTo>
                <a:cubicBezTo>
                  <a:pt x="0" y="5196"/>
                  <a:pt x="7" y="5063"/>
                  <a:pt x="9" y="4875"/>
                </a:cubicBezTo>
                <a:lnTo>
                  <a:pt x="387" y="790"/>
                </a:lnTo>
                <a:lnTo>
                  <a:pt x="1221" y="0"/>
                </a:lnTo>
                <a:lnTo>
                  <a:pt x="1893" y="790"/>
                </a:lnTo>
                <a:lnTo>
                  <a:pt x="1474" y="5477"/>
                </a:lnTo>
                <a:close/>
                <a:moveTo>
                  <a:pt x="5517" y="5646"/>
                </a:moveTo>
                <a:lnTo>
                  <a:pt x="6206" y="6418"/>
                </a:lnTo>
                <a:lnTo>
                  <a:pt x="5291" y="7153"/>
                </a:lnTo>
                <a:lnTo>
                  <a:pt x="2186" y="7153"/>
                </a:lnTo>
                <a:cubicBezTo>
                  <a:pt x="2016" y="7153"/>
                  <a:pt x="1903" y="7153"/>
                  <a:pt x="1845" y="7134"/>
                </a:cubicBezTo>
                <a:cubicBezTo>
                  <a:pt x="1676" y="7134"/>
                  <a:pt x="1461" y="7040"/>
                  <a:pt x="1358" y="6946"/>
                </a:cubicBezTo>
                <a:lnTo>
                  <a:pt x="881" y="6438"/>
                </a:lnTo>
                <a:lnTo>
                  <a:pt x="1734" y="5647"/>
                </a:lnTo>
                <a:lnTo>
                  <a:pt x="5517" y="5647"/>
                </a:lnTo>
                <a:lnTo>
                  <a:pt x="5517" y="5646"/>
                </a:lnTo>
                <a:close/>
                <a:moveTo>
                  <a:pt x="6661" y="12047"/>
                </a:moveTo>
                <a:lnTo>
                  <a:pt x="5842" y="12800"/>
                </a:lnTo>
                <a:lnTo>
                  <a:pt x="5155" y="12047"/>
                </a:lnTo>
                <a:lnTo>
                  <a:pt x="5574" y="7378"/>
                </a:lnTo>
                <a:lnTo>
                  <a:pt x="6378" y="6663"/>
                </a:lnTo>
                <a:lnTo>
                  <a:pt x="7080" y="7378"/>
                </a:lnTo>
                <a:lnTo>
                  <a:pt x="6661" y="12047"/>
                </a:lnTo>
                <a:close/>
                <a:moveTo>
                  <a:pt x="7234" y="5477"/>
                </a:moveTo>
                <a:lnTo>
                  <a:pt x="6415" y="6230"/>
                </a:lnTo>
                <a:lnTo>
                  <a:pt x="5746" y="5458"/>
                </a:lnTo>
                <a:lnTo>
                  <a:pt x="6148" y="809"/>
                </a:lnTo>
                <a:lnTo>
                  <a:pt x="6981" y="0"/>
                </a:lnTo>
                <a:lnTo>
                  <a:pt x="7654" y="809"/>
                </a:lnTo>
                <a:lnTo>
                  <a:pt x="7234" y="547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文本框 36">
            <a:extLst>
              <a:ext uri="{FF2B5EF4-FFF2-40B4-BE49-F238E27FC236}">
                <a16:creationId xmlns:a16="http://schemas.microsoft.com/office/drawing/2014/main" id="{979B80BD-ED66-43FA-B91E-804E70A1FB56}"/>
              </a:ext>
            </a:extLst>
          </p:cNvPr>
          <p:cNvSpPr txBox="1"/>
          <p:nvPr/>
        </p:nvSpPr>
        <p:spPr>
          <a:xfrm>
            <a:off x="6769757" y="4427228"/>
            <a:ext cx="3740461" cy="1384995"/>
          </a:xfrm>
          <a:prstGeom prst="rect">
            <a:avLst/>
          </a:prstGeom>
          <a:noFill/>
        </p:spPr>
        <p:txBody>
          <a:bodyPr wrap="square" rtlCol="0">
            <a:spAutoFit/>
          </a:bodyPr>
          <a:lstStyle/>
          <a:p>
            <a:r>
              <a:rPr lang="en-US" altLang="zh-CN" sz="2800" b="1" spc="300" dirty="0" err="1">
                <a:latin typeface="微软雅黑" panose="020B0503020204020204" pitchFamily="34" charset="-122"/>
                <a:ea typeface="微软雅黑" panose="020B0503020204020204" pitchFamily="34" charset="-122"/>
                <a:sym typeface="微软雅黑" panose="020B0503020204020204" pitchFamily="34" charset="-122"/>
              </a:rPr>
              <a:t>Langchain</a:t>
            </a:r>
            <a:r>
              <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rPr>
              <a:t>与</a:t>
            </a:r>
            <a:r>
              <a:rPr lang="en-US" altLang="zh-CN" sz="2800" b="1" spc="300" dirty="0">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39807257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20</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8" y="307955"/>
            <a:ext cx="2376337" cy="830997"/>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5098968" y="1339592"/>
            <a:ext cx="6755764" cy="5016758"/>
          </a:xfrm>
          <a:prstGeom prst="rect">
            <a:avLst/>
          </a:prstGeom>
        </p:spPr>
        <p:txBody>
          <a:bodyPr wrap="square">
            <a:spAutoFit/>
          </a:bodyPr>
          <a:lstStyle/>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Open Interpreter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是一个开源的本地代码执行环境。</a:t>
            </a:r>
          </a:p>
          <a:p>
            <a:pPr algn="just">
              <a:spcBef>
                <a:spcPts val="600"/>
              </a:spcBef>
              <a:spcAft>
                <a:spcPts val="600"/>
              </a:spcAft>
            </a:pP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Open Interpreter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的主要功能是允许用户通过自然语言命令来运行多种编程语言的代码，包括但不限于</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Python</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JavaScript</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和</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Shell</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等。这意味着用户可以向它发出指令，如“打开</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Chrome</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浏览器并搜索人工智能的最新进展”，或者“分析这个</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CSV</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文件中的数据”，然后</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Open Interpreter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会执行相应的操作。</a:t>
            </a:r>
          </a:p>
          <a:p>
            <a:pPr algn="just">
              <a:spcBef>
                <a:spcPts val="600"/>
              </a:spcBef>
              <a:spcAft>
                <a:spcPts val="600"/>
              </a:spcAft>
            </a:pP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Open Interpreter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的工作原理是通过大语言模型将自然语言转换为脚本代码，然后在本地环境中执行这些代码来实现用户的目标。这种方式类似于与电脑进行</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ChatGPT</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式的问答交互，用户只需提出问题或指令，剩下的工作由</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AI</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完成。</a:t>
            </a:r>
          </a:p>
        </p:txBody>
      </p:sp>
      <p:pic>
        <p:nvPicPr>
          <p:cNvPr id="2" name="图片 1">
            <a:extLst>
              <a:ext uri="{FF2B5EF4-FFF2-40B4-BE49-F238E27FC236}">
                <a16:creationId xmlns:a16="http://schemas.microsoft.com/office/drawing/2014/main" id="{61CC8BEF-8224-1588-A836-9DFD3EF93026}"/>
              </a:ext>
            </a:extLst>
          </p:cNvPr>
          <p:cNvPicPr>
            <a:picLocks noChangeAspect="1"/>
          </p:cNvPicPr>
          <p:nvPr/>
        </p:nvPicPr>
        <p:blipFill>
          <a:blip r:embed="rId2"/>
          <a:stretch>
            <a:fillRect/>
          </a:stretch>
        </p:blipFill>
        <p:spPr>
          <a:xfrm>
            <a:off x="56464" y="1559404"/>
            <a:ext cx="5042504" cy="4148605"/>
          </a:xfrm>
          <a:prstGeom prst="rect">
            <a:avLst/>
          </a:prstGeom>
        </p:spPr>
      </p:pic>
    </p:spTree>
    <p:extLst>
      <p:ext uri="{BB962C8B-B14F-4D97-AF65-F5344CB8AC3E}">
        <p14:creationId xmlns:p14="http://schemas.microsoft.com/office/powerpoint/2010/main" val="42623597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21</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8" y="307955"/>
            <a:ext cx="2330131" cy="830997"/>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39788" y="1645293"/>
            <a:ext cx="108245"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 name="文本框 1">
            <a:extLst>
              <a:ext uri="{FF2B5EF4-FFF2-40B4-BE49-F238E27FC236}">
                <a16:creationId xmlns:a16="http://schemas.microsoft.com/office/drawing/2014/main" id="{39B82E84-C682-5343-885F-8A3AE5161840}"/>
              </a:ext>
            </a:extLst>
          </p:cNvPr>
          <p:cNvSpPr txBox="1"/>
          <p:nvPr/>
        </p:nvSpPr>
        <p:spPr>
          <a:xfrm>
            <a:off x="1666875" y="1683666"/>
            <a:ext cx="8137525" cy="1015663"/>
          </a:xfrm>
          <a:prstGeom prst="rect">
            <a:avLst/>
          </a:prstGeom>
          <a:noFill/>
        </p:spPr>
        <p:txBody>
          <a:bodyPr wrap="square" rtlCol="0">
            <a:spAutoFit/>
          </a:bodyPr>
          <a:lstStyle/>
          <a:p>
            <a:r>
              <a:rPr lang="en-US" altLang="zh-CN" sz="2000" dirty="0">
                <a:latin typeface="+mn-ea"/>
              </a:rPr>
              <a:t>Open-interpreter </a:t>
            </a:r>
            <a:r>
              <a:rPr lang="zh-CN" altLang="en-US" sz="2000" dirty="0">
                <a:latin typeface="+mn-ea"/>
              </a:rPr>
              <a:t>允许大模型与本地文件和数据交互，包括访问互联网和用户的文件系统，下载数据，读取或写入文件，并且最新的版本还增加了控制鼠标和键盘的功能</a:t>
            </a:r>
          </a:p>
        </p:txBody>
      </p:sp>
      <p:pic>
        <p:nvPicPr>
          <p:cNvPr id="4" name="图片 3">
            <a:extLst>
              <a:ext uri="{FF2B5EF4-FFF2-40B4-BE49-F238E27FC236}">
                <a16:creationId xmlns:a16="http://schemas.microsoft.com/office/drawing/2014/main" id="{2D1646F7-9362-E8B3-F8E5-9E9873F2F145}"/>
              </a:ext>
            </a:extLst>
          </p:cNvPr>
          <p:cNvPicPr>
            <a:picLocks noChangeAspect="1"/>
          </p:cNvPicPr>
          <p:nvPr/>
        </p:nvPicPr>
        <p:blipFill>
          <a:blip r:embed="rId3"/>
          <a:stretch>
            <a:fillRect/>
          </a:stretch>
        </p:blipFill>
        <p:spPr>
          <a:xfrm>
            <a:off x="415925" y="2838726"/>
            <a:ext cx="3695700" cy="3695700"/>
          </a:xfrm>
          <a:prstGeom prst="rect">
            <a:avLst/>
          </a:prstGeom>
        </p:spPr>
      </p:pic>
      <p:sp>
        <p:nvSpPr>
          <p:cNvPr id="5" name="文本框 4">
            <a:extLst>
              <a:ext uri="{FF2B5EF4-FFF2-40B4-BE49-F238E27FC236}">
                <a16:creationId xmlns:a16="http://schemas.microsoft.com/office/drawing/2014/main" id="{2AE58EC5-6CBF-F7AA-9122-F8FD668707F2}"/>
              </a:ext>
            </a:extLst>
          </p:cNvPr>
          <p:cNvSpPr txBox="1"/>
          <p:nvPr/>
        </p:nvSpPr>
        <p:spPr>
          <a:xfrm>
            <a:off x="5127523" y="3789175"/>
            <a:ext cx="5657850" cy="1477328"/>
          </a:xfrm>
          <a:prstGeom prst="rect">
            <a:avLst/>
          </a:prstGeom>
          <a:noFill/>
        </p:spPr>
        <p:txBody>
          <a:bodyPr wrap="square" rtlCol="0">
            <a:spAutoFit/>
          </a:bodyPr>
          <a:lstStyle/>
          <a:p>
            <a:r>
              <a:rPr lang="en-US" altLang="zh-CN" dirty="0"/>
              <a:t>Open Interpreter</a:t>
            </a:r>
            <a:r>
              <a:rPr lang="zh-CN" altLang="en-US" dirty="0"/>
              <a:t>通过提供本地代码执行、自然语言交互界面、安全性保障、解决联网问题、操作本地文件以及作为</a:t>
            </a:r>
            <a:r>
              <a:rPr lang="en-US" altLang="zh-CN" dirty="0"/>
              <a:t>LLM</a:t>
            </a:r>
            <a:r>
              <a:rPr lang="zh-CN" altLang="en-US" dirty="0"/>
              <a:t>的扩展应用等功能，极大地提升了语言模型的实用性和用户体验。通过</a:t>
            </a:r>
            <a:r>
              <a:rPr lang="en-US" altLang="zh-CN" dirty="0"/>
              <a:t>Open-interpreter</a:t>
            </a:r>
            <a:r>
              <a:rPr lang="zh-CN" altLang="en-US" dirty="0"/>
              <a:t>，可以通过</a:t>
            </a:r>
            <a:r>
              <a:rPr lang="en-US" altLang="zh-CN" dirty="0"/>
              <a:t>LLM</a:t>
            </a:r>
            <a:r>
              <a:rPr lang="zh-CN" altLang="en-US" dirty="0"/>
              <a:t>简化操作系统的使用并增强其交互性与便利性</a:t>
            </a:r>
          </a:p>
        </p:txBody>
      </p:sp>
    </p:spTree>
    <p:extLst>
      <p:ext uri="{BB962C8B-B14F-4D97-AF65-F5344CB8AC3E}">
        <p14:creationId xmlns:p14="http://schemas.microsoft.com/office/powerpoint/2010/main" val="90146691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22</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301556" cy="830997"/>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51B97B0B-20B7-401C-88CC-54345303D745}"/>
              </a:ext>
            </a:extLst>
          </p:cNvPr>
          <p:cNvSpPr/>
          <p:nvPr/>
        </p:nvSpPr>
        <p:spPr>
          <a:xfrm>
            <a:off x="6386952" y="1128557"/>
            <a:ext cx="4665119" cy="5478423"/>
          </a:xfrm>
          <a:prstGeom prst="rect">
            <a:avLst/>
          </a:prstGeom>
        </p:spPr>
        <p:txBody>
          <a:bodyPr wrap="square">
            <a:spAutoFit/>
          </a:bodyPr>
          <a:lstStyle/>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给出</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prompt</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，传递给语言模型。</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2.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解析语言模型的响应，将其转换为</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LMC</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消息。</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(LMC</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消息：一种特定类型的数据结构或通信协议，用于再不同的系统或组件间传递信息</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3.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将代码发送到计算机。</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4.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解析计算机的响应（这将已经是</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LMC</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消息）。</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5.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将计算机的响应发送回语言模型。</a:t>
            </a: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上述过程应该重复进行</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在语言模型和计算机之间来回传递，直到：</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6.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根据语言模型的响应决定何时完成处理。</a:t>
            </a: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2" name="图片 1">
            <a:extLst>
              <a:ext uri="{FF2B5EF4-FFF2-40B4-BE49-F238E27FC236}">
                <a16:creationId xmlns:a16="http://schemas.microsoft.com/office/drawing/2014/main" id="{D99F6D39-9062-6748-3E91-BAE6591C9403}"/>
              </a:ext>
            </a:extLst>
          </p:cNvPr>
          <p:cNvPicPr>
            <a:picLocks noChangeAspect="1"/>
          </p:cNvPicPr>
          <p:nvPr/>
        </p:nvPicPr>
        <p:blipFill>
          <a:blip r:embed="rId2"/>
          <a:stretch>
            <a:fillRect/>
          </a:stretch>
        </p:blipFill>
        <p:spPr>
          <a:xfrm>
            <a:off x="1139929" y="1433561"/>
            <a:ext cx="4884835" cy="4252863"/>
          </a:xfrm>
          <a:prstGeom prst="rect">
            <a:avLst/>
          </a:prstGeom>
        </p:spPr>
      </p:pic>
    </p:spTree>
    <p:extLst>
      <p:ext uri="{BB962C8B-B14F-4D97-AF65-F5344CB8AC3E}">
        <p14:creationId xmlns:p14="http://schemas.microsoft.com/office/powerpoint/2010/main" val="348579251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23</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410018" cy="830997"/>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60063" y="1552060"/>
            <a:ext cx="4665120" cy="1785104"/>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完成与系统交互的方法：</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通过</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完成对自然语言输入的解析</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2.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解析</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的输出，转换为相应的参数</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3.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使用对应的</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python</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库，调用系统调用</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4" name="图片 3">
            <a:extLst>
              <a:ext uri="{FF2B5EF4-FFF2-40B4-BE49-F238E27FC236}">
                <a16:creationId xmlns:a16="http://schemas.microsoft.com/office/drawing/2014/main" id="{6024A050-B517-137C-7401-D29B27F6AAB0}"/>
              </a:ext>
            </a:extLst>
          </p:cNvPr>
          <p:cNvPicPr>
            <a:picLocks noChangeAspect="1"/>
          </p:cNvPicPr>
          <p:nvPr/>
        </p:nvPicPr>
        <p:blipFill>
          <a:blip r:embed="rId3"/>
          <a:stretch>
            <a:fillRect/>
          </a:stretch>
        </p:blipFill>
        <p:spPr>
          <a:xfrm>
            <a:off x="6366819" y="2444612"/>
            <a:ext cx="5015984" cy="3772207"/>
          </a:xfrm>
          <a:prstGeom prst="rect">
            <a:avLst/>
          </a:prstGeom>
        </p:spPr>
      </p:pic>
    </p:spTree>
    <p:extLst>
      <p:ext uri="{BB962C8B-B14F-4D97-AF65-F5344CB8AC3E}">
        <p14:creationId xmlns:p14="http://schemas.microsoft.com/office/powerpoint/2010/main" val="12665650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24</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3388014" cy="461665"/>
          </a:xfrm>
          <a:prstGeom prst="rect">
            <a:avLst/>
          </a:prstGeom>
          <a:noFill/>
        </p:spPr>
        <p:txBody>
          <a:bodyPr wrap="square" rtlCol="0">
            <a:spAutoFit/>
          </a:bodyPr>
          <a:lstStyle/>
          <a:p>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可能的问题与挑战</a:t>
            </a:r>
          </a:p>
        </p:txBody>
      </p:sp>
      <p:sp>
        <p:nvSpPr>
          <p:cNvPr id="15" name="矩形 14">
            <a:extLst>
              <a:ext uri="{FF2B5EF4-FFF2-40B4-BE49-F238E27FC236}">
                <a16:creationId xmlns:a16="http://schemas.microsoft.com/office/drawing/2014/main" id="{702FA3EE-D23D-4736-A1F2-628FF2893BAA}"/>
              </a:ext>
            </a:extLst>
          </p:cNvPr>
          <p:cNvSpPr/>
          <p:nvPr/>
        </p:nvSpPr>
        <p:spPr>
          <a:xfrm>
            <a:off x="2492724" y="2011054"/>
            <a:ext cx="7206552" cy="461665"/>
          </a:xfrm>
          <a:prstGeom prst="rect">
            <a:avLst/>
          </a:prstGeom>
        </p:spPr>
        <p:txBody>
          <a:bodyPr wrap="square">
            <a:spAutoFit/>
          </a:bodyPr>
          <a:lstStyle/>
          <a:p>
            <a:pPr algn="just">
              <a:spcBef>
                <a:spcPts val="600"/>
              </a:spcBef>
              <a:spcAft>
                <a:spcPts val="600"/>
              </a:spcAft>
            </a:pP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Kvcache</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的维护与加载</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circle-doodle_67622">
            <a:extLst>
              <a:ext uri="{FF2B5EF4-FFF2-40B4-BE49-F238E27FC236}">
                <a16:creationId xmlns:a16="http://schemas.microsoft.com/office/drawing/2014/main" id="{4691B47A-A6CE-4143-9A32-9B3FB60A701C}"/>
              </a:ext>
            </a:extLst>
          </p:cNvPr>
          <p:cNvSpPr/>
          <p:nvPr/>
        </p:nvSpPr>
        <p:spPr>
          <a:xfrm>
            <a:off x="1888734" y="1989138"/>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A982EBDC-0A43-442C-9CCF-74428F90B5BC}"/>
              </a:ext>
            </a:extLst>
          </p:cNvPr>
          <p:cNvSpPr/>
          <p:nvPr/>
        </p:nvSpPr>
        <p:spPr>
          <a:xfrm>
            <a:off x="2492724" y="4437874"/>
            <a:ext cx="7206552" cy="461665"/>
          </a:xfrm>
          <a:prstGeom prst="rect">
            <a:avLst/>
          </a:prstGeom>
        </p:spPr>
        <p:txBody>
          <a:bodyPr wrap="square">
            <a:spAutoFit/>
          </a:bodyPr>
          <a:lstStyle/>
          <a:p>
            <a:pPr algn="just">
              <a:spcBef>
                <a:spcPts val="600"/>
              </a:spcBef>
              <a:spcAft>
                <a:spcPts val="600"/>
              </a:spcAft>
            </a:pP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操作的正确性与组合任务的完成情况</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circle-doodle_67622">
            <a:extLst>
              <a:ext uri="{FF2B5EF4-FFF2-40B4-BE49-F238E27FC236}">
                <a16:creationId xmlns:a16="http://schemas.microsoft.com/office/drawing/2014/main" id="{766BC730-E143-4F04-BF60-0E2BF5C95071}"/>
              </a:ext>
            </a:extLst>
          </p:cNvPr>
          <p:cNvSpPr/>
          <p:nvPr/>
        </p:nvSpPr>
        <p:spPr>
          <a:xfrm>
            <a:off x="1888734" y="4415956"/>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56134999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25</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3388014" cy="461665"/>
          </a:xfrm>
          <a:prstGeom prst="rect">
            <a:avLst/>
          </a:prstGeom>
          <a:noFill/>
        </p:spPr>
        <p:txBody>
          <a:bodyPr wrap="square" rtlCol="0">
            <a:spAutoFit/>
          </a:bodyPr>
          <a:lstStyle/>
          <a:p>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后期安排</a:t>
            </a:r>
          </a:p>
        </p:txBody>
      </p:sp>
      <p:sp>
        <p:nvSpPr>
          <p:cNvPr id="15" name="矩形 14">
            <a:extLst>
              <a:ext uri="{FF2B5EF4-FFF2-40B4-BE49-F238E27FC236}">
                <a16:creationId xmlns:a16="http://schemas.microsoft.com/office/drawing/2014/main" id="{702FA3EE-D23D-4736-A1F2-628FF2893BAA}"/>
              </a:ext>
            </a:extLst>
          </p:cNvPr>
          <p:cNvSpPr/>
          <p:nvPr/>
        </p:nvSpPr>
        <p:spPr>
          <a:xfrm>
            <a:off x="2492724" y="2011054"/>
            <a:ext cx="7489476" cy="1200329"/>
          </a:xfrm>
          <a:prstGeom prst="rect">
            <a:avLst/>
          </a:prstGeom>
        </p:spPr>
        <p:txBody>
          <a:bodyPr wrap="square">
            <a:spAutoFit/>
          </a:bodyPr>
          <a:lstStyle/>
          <a:p>
            <a:pPr algn="just">
              <a:spcBef>
                <a:spcPts val="600"/>
              </a:spcBef>
              <a:spcAft>
                <a:spcPts val="600"/>
              </a:spcAft>
            </a:pP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项目进度：完成了前期调研，确定了使用</a:t>
            </a: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InfLLM</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的上下文技术对</a:t>
            </a: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与操作系统进行耦合并通过</a:t>
            </a: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langcahin</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open-interpreter</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完成系统调用的技术路线</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circle-doodle_67622">
            <a:extLst>
              <a:ext uri="{FF2B5EF4-FFF2-40B4-BE49-F238E27FC236}">
                <a16:creationId xmlns:a16="http://schemas.microsoft.com/office/drawing/2014/main" id="{4691B47A-A6CE-4143-9A32-9B3FB60A701C}"/>
              </a:ext>
            </a:extLst>
          </p:cNvPr>
          <p:cNvSpPr/>
          <p:nvPr/>
        </p:nvSpPr>
        <p:spPr>
          <a:xfrm>
            <a:off x="1888734" y="1989138"/>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矩形 15">
            <a:extLst>
              <a:ext uri="{FF2B5EF4-FFF2-40B4-BE49-F238E27FC236}">
                <a16:creationId xmlns:a16="http://schemas.microsoft.com/office/drawing/2014/main" id="{1CE51A6C-2A9B-4FEE-9043-E15F768933F2}"/>
              </a:ext>
            </a:extLst>
          </p:cNvPr>
          <p:cNvSpPr/>
          <p:nvPr/>
        </p:nvSpPr>
        <p:spPr>
          <a:xfrm>
            <a:off x="2492724" y="3628934"/>
            <a:ext cx="7206552" cy="830997"/>
          </a:xfrm>
          <a:prstGeom prst="rect">
            <a:avLst/>
          </a:prstGeom>
        </p:spPr>
        <p:txBody>
          <a:bodyPr wrap="square">
            <a:spAutoFit/>
          </a:bodyPr>
          <a:lstStyle/>
          <a:p>
            <a:pPr algn="just">
              <a:spcBef>
                <a:spcPts val="600"/>
              </a:spcBef>
              <a:spcAft>
                <a:spcPts val="600"/>
              </a:spcAft>
            </a:pP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风险评估：主要挑战在于如何维护</a:t>
            </a: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kvcache</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并成功的将其与</a:t>
            </a: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InfLLM</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结合</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circle-doodle_67622">
            <a:extLst>
              <a:ext uri="{FF2B5EF4-FFF2-40B4-BE49-F238E27FC236}">
                <a16:creationId xmlns:a16="http://schemas.microsoft.com/office/drawing/2014/main" id="{B95B0B80-4B20-4CBA-B157-B41D2B69B780}"/>
              </a:ext>
            </a:extLst>
          </p:cNvPr>
          <p:cNvSpPr/>
          <p:nvPr/>
        </p:nvSpPr>
        <p:spPr>
          <a:xfrm>
            <a:off x="1888734" y="3607016"/>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ircle-doodle_67622">
            <a:extLst>
              <a:ext uri="{FF2B5EF4-FFF2-40B4-BE49-F238E27FC236}">
                <a16:creationId xmlns:a16="http://schemas.microsoft.com/office/drawing/2014/main" id="{766BC730-E143-4F04-BF60-0E2BF5C95071}"/>
              </a:ext>
            </a:extLst>
          </p:cNvPr>
          <p:cNvSpPr/>
          <p:nvPr/>
        </p:nvSpPr>
        <p:spPr>
          <a:xfrm>
            <a:off x="1888733" y="5224894"/>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文本框 3">
            <a:extLst>
              <a:ext uri="{FF2B5EF4-FFF2-40B4-BE49-F238E27FC236}">
                <a16:creationId xmlns:a16="http://schemas.microsoft.com/office/drawing/2014/main" id="{A5B738FB-07AF-A7D1-EB15-D70F4858E1A0}"/>
              </a:ext>
            </a:extLst>
          </p:cNvPr>
          <p:cNvSpPr txBox="1"/>
          <p:nvPr/>
        </p:nvSpPr>
        <p:spPr>
          <a:xfrm>
            <a:off x="2634186" y="5224894"/>
            <a:ext cx="7206552" cy="830997"/>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下一步安排：进一步了解</a:t>
            </a:r>
            <a:r>
              <a:rPr lang="en-US" altLang="zh-CN" sz="2400" dirty="0" err="1">
                <a:latin typeface="微软雅黑" panose="020B0503020204020204" pitchFamily="34" charset="-122"/>
                <a:ea typeface="微软雅黑" panose="020B0503020204020204" pitchFamily="34" charset="-122"/>
              </a:rPr>
              <a:t>InfLLM</a:t>
            </a:r>
            <a:r>
              <a:rPr lang="zh-CN" altLang="en-US" sz="2400" dirty="0">
                <a:latin typeface="微软雅黑" panose="020B0503020204020204" pitchFamily="34" charset="-122"/>
                <a:ea typeface="微软雅黑" panose="020B0503020204020204" pitchFamily="34" charset="-122"/>
              </a:rPr>
              <a:t>的具体实现与如何将其与其他部分耦合，构建操作系统</a:t>
            </a:r>
            <a:r>
              <a:rPr lang="en-US" altLang="zh-CN" sz="2400" dirty="0">
                <a:latin typeface="微软雅黑" panose="020B0503020204020204" pitchFamily="34" charset="-122"/>
                <a:ea typeface="微软雅黑" panose="020B0503020204020204" pitchFamily="34" charset="-122"/>
              </a:rPr>
              <a:t>Agent</a:t>
            </a:r>
            <a:endParaRPr lang="zh-CN" altLang="en-US" sz="2400" dirty="0">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4293599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2902403" y="1656938"/>
            <a:ext cx="6365875" cy="993775"/>
          </a:xfrm>
        </p:spPr>
        <p:txBody>
          <a:bodyPr>
            <a:normAutofit/>
          </a:bodyPr>
          <a:lstStyle/>
          <a:p>
            <a:pPr algn="l"/>
            <a:r>
              <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感谢！</a:t>
            </a:r>
          </a:p>
        </p:txBody>
      </p:sp>
      <p:sp>
        <p:nvSpPr>
          <p:cNvPr id="3" name="副标题 2"/>
          <p:cNvSpPr>
            <a:spLocks noGrp="1"/>
          </p:cNvSpPr>
          <p:nvPr>
            <p:ph type="subTitle" idx="4294967295"/>
          </p:nvPr>
        </p:nvSpPr>
        <p:spPr>
          <a:xfrm>
            <a:off x="4481965" y="2175291"/>
            <a:ext cx="1603375" cy="282575"/>
          </a:xfrm>
        </p:spPr>
        <p:txBody>
          <a:bodyPr>
            <a:normAutofit fontScale="92500" lnSpcReduction="10000"/>
          </a:bodyPr>
          <a:lstStyle/>
          <a:p>
            <a:pPr marL="0" indent="0">
              <a:buNone/>
            </a:pPr>
            <a:r>
              <a:rPr lang="en-US" altLang="zh-CN"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Thank you</a:t>
            </a:r>
            <a:r>
              <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p>
        </p:txBody>
      </p:sp>
      <p:cxnSp>
        <p:nvCxnSpPr>
          <p:cNvPr id="7" name="直接连接符 6">
            <a:extLst>
              <a:ext uri="{FF2B5EF4-FFF2-40B4-BE49-F238E27FC236}">
                <a16:creationId xmlns:a16="http://schemas.microsoft.com/office/drawing/2014/main" id="{73201E80-3AEA-4555-9E14-459E3F91C8AA}"/>
              </a:ext>
            </a:extLst>
          </p:cNvPr>
          <p:cNvCxnSpPr/>
          <p:nvPr/>
        </p:nvCxnSpPr>
        <p:spPr>
          <a:xfrm>
            <a:off x="2967945" y="2579556"/>
            <a:ext cx="522922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50AAEF21-8AC5-45DA-B378-518EF9C5A29C}"/>
              </a:ext>
            </a:extLst>
          </p:cNvPr>
          <p:cNvGrpSpPr/>
          <p:nvPr/>
        </p:nvGrpSpPr>
        <p:grpSpPr>
          <a:xfrm>
            <a:off x="2380340" y="1975615"/>
            <a:ext cx="317908" cy="2739507"/>
            <a:chOff x="2485793" y="2025877"/>
            <a:chExt cx="339226" cy="2287874"/>
          </a:xfrm>
        </p:grpSpPr>
        <p:sp>
          <p:nvSpPr>
            <p:cNvPr id="10" name="矩形 9">
              <a:extLst>
                <a:ext uri="{FF2B5EF4-FFF2-40B4-BE49-F238E27FC236}">
                  <a16:creationId xmlns:a16="http://schemas.microsoft.com/office/drawing/2014/main" id="{E6D9CA1E-FBDC-4F22-B06C-186CC3DF4817}"/>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矩形 10">
              <a:extLst>
                <a:ext uri="{FF2B5EF4-FFF2-40B4-BE49-F238E27FC236}">
                  <a16:creationId xmlns:a16="http://schemas.microsoft.com/office/drawing/2014/main" id="{0EBFD1EB-82C3-4A83-A2FC-8F130092D396}"/>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11">
              <a:extLst>
                <a:ext uri="{FF2B5EF4-FFF2-40B4-BE49-F238E27FC236}">
                  <a16:creationId xmlns:a16="http://schemas.microsoft.com/office/drawing/2014/main" id="{1FD25B65-BE5C-48A0-9071-7BC76F5C791C}"/>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3" name="组合 12">
            <a:extLst>
              <a:ext uri="{FF2B5EF4-FFF2-40B4-BE49-F238E27FC236}">
                <a16:creationId xmlns:a16="http://schemas.microsoft.com/office/drawing/2014/main" id="{D641B8E4-C417-42DD-BEC4-9665394AD453}"/>
              </a:ext>
            </a:extLst>
          </p:cNvPr>
          <p:cNvGrpSpPr/>
          <p:nvPr/>
        </p:nvGrpSpPr>
        <p:grpSpPr>
          <a:xfrm flipH="1">
            <a:off x="9446150" y="1975615"/>
            <a:ext cx="365510" cy="2733190"/>
            <a:chOff x="2485793" y="2025877"/>
            <a:chExt cx="339226" cy="2287874"/>
          </a:xfrm>
        </p:grpSpPr>
        <p:sp>
          <p:nvSpPr>
            <p:cNvPr id="14" name="矩形 13">
              <a:extLst>
                <a:ext uri="{FF2B5EF4-FFF2-40B4-BE49-F238E27FC236}">
                  <a16:creationId xmlns:a16="http://schemas.microsoft.com/office/drawing/2014/main" id="{C1D644CB-0A3B-4EF4-BA63-FF99A29FFA24}"/>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5920F211-370E-452C-BB43-C55B5C474110}"/>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15">
              <a:extLst>
                <a:ext uri="{FF2B5EF4-FFF2-40B4-BE49-F238E27FC236}">
                  <a16:creationId xmlns:a16="http://schemas.microsoft.com/office/drawing/2014/main" id="{5F5A13F3-4F8B-4474-BDF8-11B17ADB8250}"/>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4" name="日期占位符 3">
            <a:extLst>
              <a:ext uri="{FF2B5EF4-FFF2-40B4-BE49-F238E27FC236}">
                <a16:creationId xmlns:a16="http://schemas.microsoft.com/office/drawing/2014/main" id="{DED57FF5-F68B-48C0-8B4E-B104DF9928A7}"/>
              </a:ext>
            </a:extLst>
          </p:cNvPr>
          <p:cNvSpPr>
            <a:spLocks noGrp="1"/>
          </p:cNvSpPr>
          <p:nvPr>
            <p:ph type="dt" sz="half" idx="10"/>
          </p:nvPr>
        </p:nvSpPr>
        <p:spPr>
          <a:xfrm>
            <a:off x="4724400" y="5580378"/>
            <a:ext cx="2743200" cy="365125"/>
          </a:xfrm>
        </p:spPr>
        <p:txBody>
          <a:bodyPr/>
          <a:lstStyle/>
          <a:p>
            <a:fld id="{FE50A50F-BFEC-4097-AA6B-D2F73726B853}" type="datetime1">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2024/4/22</a:t>
            </a:fld>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330847188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27</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454935" y="2565400"/>
            <a:ext cx="3740461" cy="584775"/>
          </a:xfrm>
          <a:prstGeom prst="rect">
            <a:avLst/>
          </a:prstGeom>
          <a:noFill/>
        </p:spPr>
        <p:txBody>
          <a:bodyPr wrap="square" rtlCol="0">
            <a:spAutoFit/>
          </a:bodyPr>
          <a:lstStyle/>
          <a:p>
            <a:r>
              <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rPr>
              <a:t>节标题</a:t>
            </a:r>
          </a:p>
        </p:txBody>
      </p:sp>
      <p:sp>
        <p:nvSpPr>
          <p:cNvPr id="22" name="文本框 21">
            <a:extLst>
              <a:ext uri="{FF2B5EF4-FFF2-40B4-BE49-F238E27FC236}">
                <a16:creationId xmlns:a16="http://schemas.microsoft.com/office/drawing/2014/main" id="{9BDDAA7F-8C5B-4879-84FC-A753DC444646}"/>
              </a:ext>
            </a:extLst>
          </p:cNvPr>
          <p:cNvSpPr txBox="1"/>
          <p:nvPr/>
        </p:nvSpPr>
        <p:spPr>
          <a:xfrm>
            <a:off x="5454934" y="3429000"/>
            <a:ext cx="3740461" cy="1477328"/>
          </a:xfrm>
          <a:prstGeom prst="rect">
            <a:avLst/>
          </a:prstGeom>
          <a:noFill/>
        </p:spPr>
        <p:txBody>
          <a:bodyPr wrap="square" rtlCol="0">
            <a:spAutoFit/>
          </a:bodyPr>
          <a:lstStyle/>
          <a:p>
            <a:pPr algn="dist"/>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介绍一些内容 </a:t>
            </a:r>
            <a:r>
              <a:rPr lang="en-US" altLang="zh-CN"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new enantioselective routes to compounds related to ketamine that might exhibit more selective and potent activity</a:t>
            </a:r>
          </a:p>
          <a:p>
            <a:pPr algn="dist"/>
            <a:endPar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circle-doodle_67622">
            <a:extLst>
              <a:ext uri="{FF2B5EF4-FFF2-40B4-BE49-F238E27FC236}">
                <a16:creationId xmlns:a16="http://schemas.microsoft.com/office/drawing/2014/main" id="{A1092B52-B469-45B6-88A4-BA5BB6CD0C82}"/>
              </a:ext>
            </a:extLst>
          </p:cNvPr>
          <p:cNvSpPr/>
          <p:nvPr/>
        </p:nvSpPr>
        <p:spPr>
          <a:xfrm>
            <a:off x="3194920" y="1466512"/>
            <a:ext cx="1271642" cy="2267626"/>
          </a:xfrm>
          <a:custGeom>
            <a:avLst/>
            <a:gdLst>
              <a:gd name="T0" fmla="*/ 1497 w 7177"/>
              <a:gd name="T1" fmla="*/ 5449 h 12800"/>
              <a:gd name="T2" fmla="*/ 677 w 7177"/>
              <a:gd name="T3" fmla="*/ 6179 h 12800"/>
              <a:gd name="T4" fmla="*/ 316 w 7177"/>
              <a:gd name="T5" fmla="*/ 5776 h 12800"/>
              <a:gd name="T6" fmla="*/ 15 w 7177"/>
              <a:gd name="T7" fmla="*/ 5182 h 12800"/>
              <a:gd name="T8" fmla="*/ 9 w 7177"/>
              <a:gd name="T9" fmla="*/ 4893 h 12800"/>
              <a:gd name="T10" fmla="*/ 426 w 7177"/>
              <a:gd name="T11" fmla="*/ 230 h 12800"/>
              <a:gd name="T12" fmla="*/ 1823 w 7177"/>
              <a:gd name="T13" fmla="*/ 1727 h 12800"/>
              <a:gd name="T14" fmla="*/ 1497 w 7177"/>
              <a:gd name="T15" fmla="*/ 5449 h 12800"/>
              <a:gd name="T16" fmla="*/ 5037 w 7177"/>
              <a:gd name="T17" fmla="*/ 11264 h 12800"/>
              <a:gd name="T18" fmla="*/ 5844 w 7177"/>
              <a:gd name="T19" fmla="*/ 12147 h 12800"/>
              <a:gd name="T20" fmla="*/ 5453 w 7177"/>
              <a:gd name="T21" fmla="*/ 12512 h 12800"/>
              <a:gd name="T22" fmla="*/ 4576 w 7177"/>
              <a:gd name="T23" fmla="*/ 12800 h 12800"/>
              <a:gd name="T24" fmla="*/ 854 w 7177"/>
              <a:gd name="T25" fmla="*/ 12800 h 12800"/>
              <a:gd name="T26" fmla="*/ 136 w 7177"/>
              <a:gd name="T27" fmla="*/ 12052 h 12800"/>
              <a:gd name="T28" fmla="*/ 988 w 7177"/>
              <a:gd name="T29" fmla="*/ 11264 h 12800"/>
              <a:gd name="T30" fmla="*/ 5037 w 7177"/>
              <a:gd name="T31" fmla="*/ 11264 h 12800"/>
              <a:gd name="T32" fmla="*/ 2132 w 7177"/>
              <a:gd name="T33" fmla="*/ 1536 h 12800"/>
              <a:gd name="T34" fmla="*/ 713 w 7177"/>
              <a:gd name="T35" fmla="*/ 0 h 12800"/>
              <a:gd name="T36" fmla="*/ 6335 w 7177"/>
              <a:gd name="T37" fmla="*/ 0 h 12800"/>
              <a:gd name="T38" fmla="*/ 7057 w 7177"/>
              <a:gd name="T39" fmla="*/ 806 h 12800"/>
              <a:gd name="T40" fmla="*/ 6201 w 7177"/>
              <a:gd name="T41" fmla="*/ 1536 h 12800"/>
              <a:gd name="T42" fmla="*/ 2132 w 7177"/>
              <a:gd name="T43" fmla="*/ 1536 h 12800"/>
              <a:gd name="T44" fmla="*/ 5121 w 7177"/>
              <a:gd name="T45" fmla="*/ 5642 h 12800"/>
              <a:gd name="T46" fmla="*/ 5981 w 7177"/>
              <a:gd name="T47" fmla="*/ 6045 h 12800"/>
              <a:gd name="T48" fmla="*/ 6320 w 7177"/>
              <a:gd name="T49" fmla="*/ 6410 h 12800"/>
              <a:gd name="T50" fmla="*/ 5409 w 7177"/>
              <a:gd name="T51" fmla="*/ 7177 h 12800"/>
              <a:gd name="T52" fmla="*/ 2300 w 7177"/>
              <a:gd name="T53" fmla="*/ 7177 h 12800"/>
              <a:gd name="T54" fmla="*/ 1249 w 7177"/>
              <a:gd name="T55" fmla="*/ 6793 h 12800"/>
              <a:gd name="T56" fmla="*/ 910 w 7177"/>
              <a:gd name="T57" fmla="*/ 6428 h 12800"/>
              <a:gd name="T58" fmla="*/ 1801 w 7177"/>
              <a:gd name="T59" fmla="*/ 5641 h 12800"/>
              <a:gd name="T60" fmla="*/ 5121 w 7177"/>
              <a:gd name="T61" fmla="*/ 5641 h 12800"/>
              <a:gd name="T62" fmla="*/ 5121 w 7177"/>
              <a:gd name="T63" fmla="*/ 5642 h 12800"/>
              <a:gd name="T64" fmla="*/ 5675 w 7177"/>
              <a:gd name="T65" fmla="*/ 7369 h 12800"/>
              <a:gd name="T66" fmla="*/ 6530 w 7177"/>
              <a:gd name="T67" fmla="*/ 6620 h 12800"/>
              <a:gd name="T68" fmla="*/ 6910 w 7177"/>
              <a:gd name="T69" fmla="*/ 7004 h 12800"/>
              <a:gd name="T70" fmla="*/ 7169 w 7177"/>
              <a:gd name="T71" fmla="*/ 7561 h 12800"/>
              <a:gd name="T72" fmla="*/ 7168 w 7177"/>
              <a:gd name="T73" fmla="*/ 7983 h 12800"/>
              <a:gd name="T74" fmla="*/ 6934 w 7177"/>
              <a:gd name="T75" fmla="*/ 10573 h 12800"/>
              <a:gd name="T76" fmla="*/ 6608 w 7177"/>
              <a:gd name="T77" fmla="*/ 11456 h 12800"/>
              <a:gd name="T78" fmla="*/ 6074 w 7177"/>
              <a:gd name="T79" fmla="*/ 11936 h 12800"/>
              <a:gd name="T80" fmla="*/ 5351 w 7177"/>
              <a:gd name="T81" fmla="*/ 11130 h 12800"/>
              <a:gd name="T82" fmla="*/ 5675 w 7177"/>
              <a:gd name="T83" fmla="*/ 7369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177" h="12800">
                <a:moveTo>
                  <a:pt x="1497" y="5449"/>
                </a:moveTo>
                <a:lnTo>
                  <a:pt x="677" y="6179"/>
                </a:lnTo>
                <a:lnTo>
                  <a:pt x="316" y="5776"/>
                </a:lnTo>
                <a:cubicBezTo>
                  <a:pt x="126" y="5584"/>
                  <a:pt x="33" y="5392"/>
                  <a:pt x="15" y="5182"/>
                </a:cubicBezTo>
                <a:cubicBezTo>
                  <a:pt x="8" y="5105"/>
                  <a:pt x="0" y="5009"/>
                  <a:pt x="9" y="4893"/>
                </a:cubicBezTo>
                <a:lnTo>
                  <a:pt x="426" y="230"/>
                </a:lnTo>
                <a:lnTo>
                  <a:pt x="1823" y="1727"/>
                </a:lnTo>
                <a:lnTo>
                  <a:pt x="1497" y="5449"/>
                </a:lnTo>
                <a:close/>
                <a:moveTo>
                  <a:pt x="5037" y="11264"/>
                </a:moveTo>
                <a:lnTo>
                  <a:pt x="5844" y="12147"/>
                </a:lnTo>
                <a:lnTo>
                  <a:pt x="5453" y="12512"/>
                </a:lnTo>
                <a:cubicBezTo>
                  <a:pt x="5224" y="12742"/>
                  <a:pt x="5018" y="12800"/>
                  <a:pt x="4576" y="12800"/>
                </a:cubicBezTo>
                <a:lnTo>
                  <a:pt x="854" y="12800"/>
                </a:lnTo>
                <a:lnTo>
                  <a:pt x="136" y="12052"/>
                </a:lnTo>
                <a:lnTo>
                  <a:pt x="988" y="11264"/>
                </a:lnTo>
                <a:lnTo>
                  <a:pt x="5037" y="11264"/>
                </a:lnTo>
                <a:close/>
                <a:moveTo>
                  <a:pt x="2132" y="1536"/>
                </a:moveTo>
                <a:lnTo>
                  <a:pt x="713" y="0"/>
                </a:lnTo>
                <a:lnTo>
                  <a:pt x="6335" y="0"/>
                </a:lnTo>
                <a:lnTo>
                  <a:pt x="7057" y="806"/>
                </a:lnTo>
                <a:lnTo>
                  <a:pt x="6201" y="1536"/>
                </a:lnTo>
                <a:lnTo>
                  <a:pt x="2132" y="1536"/>
                </a:lnTo>
                <a:close/>
                <a:moveTo>
                  <a:pt x="5121" y="5642"/>
                </a:moveTo>
                <a:cubicBezTo>
                  <a:pt x="5582" y="5642"/>
                  <a:pt x="5643" y="5680"/>
                  <a:pt x="5981" y="6045"/>
                </a:cubicBezTo>
                <a:lnTo>
                  <a:pt x="6320" y="6410"/>
                </a:lnTo>
                <a:lnTo>
                  <a:pt x="5409" y="7177"/>
                </a:lnTo>
                <a:lnTo>
                  <a:pt x="2300" y="7177"/>
                </a:lnTo>
                <a:cubicBezTo>
                  <a:pt x="1705" y="7177"/>
                  <a:pt x="1566" y="7119"/>
                  <a:pt x="1249" y="6793"/>
                </a:cubicBezTo>
                <a:lnTo>
                  <a:pt x="910" y="6428"/>
                </a:lnTo>
                <a:lnTo>
                  <a:pt x="1801" y="5641"/>
                </a:lnTo>
                <a:lnTo>
                  <a:pt x="5121" y="5641"/>
                </a:lnTo>
                <a:lnTo>
                  <a:pt x="5121" y="5642"/>
                </a:lnTo>
                <a:close/>
                <a:moveTo>
                  <a:pt x="5675" y="7369"/>
                </a:moveTo>
                <a:lnTo>
                  <a:pt x="6530" y="6620"/>
                </a:lnTo>
                <a:lnTo>
                  <a:pt x="6910" y="7004"/>
                </a:lnTo>
                <a:cubicBezTo>
                  <a:pt x="7057" y="7157"/>
                  <a:pt x="7154" y="7388"/>
                  <a:pt x="7169" y="7561"/>
                </a:cubicBezTo>
                <a:cubicBezTo>
                  <a:pt x="7177" y="7656"/>
                  <a:pt x="7172" y="7810"/>
                  <a:pt x="7168" y="7983"/>
                </a:cubicBezTo>
                <a:lnTo>
                  <a:pt x="6934" y="10573"/>
                </a:lnTo>
                <a:cubicBezTo>
                  <a:pt x="6897" y="11034"/>
                  <a:pt x="6786" y="11303"/>
                  <a:pt x="6608" y="11456"/>
                </a:cubicBezTo>
                <a:lnTo>
                  <a:pt x="6074" y="11936"/>
                </a:lnTo>
                <a:lnTo>
                  <a:pt x="5351" y="11130"/>
                </a:lnTo>
                <a:lnTo>
                  <a:pt x="5675" y="7369"/>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800">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54218826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chemeClr val="bg2">
            <a:lumMod val="25000"/>
          </a:schemeClr>
        </a:solidFill>
        <a:effectLst/>
      </p:bgPr>
    </p:bg>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F5B49F7F-C4BC-443F-A0C2-0854ABA9F450}"/>
              </a:ext>
            </a:extLst>
          </p:cNvPr>
          <p:cNvPicPr>
            <a:picLocks noChangeAspect="1"/>
          </p:cNvPicPr>
          <p:nvPr/>
        </p:nvPicPr>
        <p:blipFill rotWithShape="1">
          <a:blip r:embed="rId2">
            <a:extLst>
              <a:ext uri="{28A0092B-C50C-407E-A947-70E740481C1C}">
                <a14:useLocalDpi xmlns:a14="http://schemas.microsoft.com/office/drawing/2010/main" val="0"/>
              </a:ext>
            </a:extLst>
          </a:blip>
          <a:srcRect r="28190"/>
          <a:stretch/>
        </p:blipFill>
        <p:spPr>
          <a:xfrm>
            <a:off x="5003615" y="7937"/>
            <a:ext cx="7188385" cy="6850063"/>
          </a:xfrm>
          <a:prstGeom prst="rect">
            <a:avLst/>
          </a:prstGeom>
        </p:spPr>
      </p:pic>
      <p:sp>
        <p:nvSpPr>
          <p:cNvPr id="23" name="矩形 22">
            <a:extLst>
              <a:ext uri="{FF2B5EF4-FFF2-40B4-BE49-F238E27FC236}">
                <a16:creationId xmlns:a16="http://schemas.microsoft.com/office/drawing/2014/main" id="{7C8BB137-7A39-4E3F-BEC0-C65081CB631F}"/>
              </a:ext>
            </a:extLst>
          </p:cNvPr>
          <p:cNvSpPr/>
          <p:nvPr/>
        </p:nvSpPr>
        <p:spPr>
          <a:xfrm>
            <a:off x="1249120" y="2759322"/>
            <a:ext cx="1210588" cy="707886"/>
          </a:xfrm>
          <a:prstGeom prst="rect">
            <a:avLst/>
          </a:prstGeom>
        </p:spPr>
        <p:txBody>
          <a:bodyPr wrap="none">
            <a:spAutoFit/>
          </a:bodyPr>
          <a:lstStyle/>
          <a:p>
            <a:r>
              <a:rPr lang="zh-CN" altLang="en-US" sz="40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强调</a:t>
            </a:r>
            <a:endParaRPr lang="en-US" altLang="zh-CN" sz="40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矩形 23">
            <a:extLst>
              <a:ext uri="{FF2B5EF4-FFF2-40B4-BE49-F238E27FC236}">
                <a16:creationId xmlns:a16="http://schemas.microsoft.com/office/drawing/2014/main" id="{5C23376D-667C-497B-AA80-8C22887EAC9E}"/>
              </a:ext>
            </a:extLst>
          </p:cNvPr>
          <p:cNvSpPr/>
          <p:nvPr/>
        </p:nvSpPr>
        <p:spPr>
          <a:xfrm>
            <a:off x="839788" y="4807797"/>
            <a:ext cx="4051276" cy="1323439"/>
          </a:xfrm>
          <a:prstGeom prst="rect">
            <a:avLst/>
          </a:prstGeom>
        </p:spPr>
        <p:txBody>
          <a:bodyPr wrap="square">
            <a:spAutoFit/>
          </a:bodyPr>
          <a:lstStyle/>
          <a:p>
            <a:pPr algn="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说明</a:t>
            </a:r>
            <a:endPar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缩合：在</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100mL</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三口反应瓶中加入</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12mL(0.20mol)</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无水乙醇</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将</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2.3g(0.10mol)</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钠投入缓慢溶解</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待溶解完全后</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在搅拌下缓慢滴加</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10mL(0.075mol)</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草酸二乙酯</a:t>
            </a:r>
          </a:p>
        </p:txBody>
      </p:sp>
      <p:sp>
        <p:nvSpPr>
          <p:cNvPr id="27" name="矩形 26">
            <a:extLst>
              <a:ext uri="{FF2B5EF4-FFF2-40B4-BE49-F238E27FC236}">
                <a16:creationId xmlns:a16="http://schemas.microsoft.com/office/drawing/2014/main" id="{193763C4-3DDB-4153-A91A-54346F21C6CC}"/>
              </a:ext>
            </a:extLst>
          </p:cNvPr>
          <p:cNvSpPr/>
          <p:nvPr/>
        </p:nvSpPr>
        <p:spPr>
          <a:xfrm>
            <a:off x="839788" y="1700213"/>
            <a:ext cx="3933635" cy="2826105"/>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 name="灯片编号占位符 1">
            <a:extLst>
              <a:ext uri="{FF2B5EF4-FFF2-40B4-BE49-F238E27FC236}">
                <a16:creationId xmlns:a16="http://schemas.microsoft.com/office/drawing/2014/main" id="{AE894D75-F57E-4392-A343-4C0B2CF86D0F}"/>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28</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文本框 8">
            <a:extLst>
              <a:ext uri="{FF2B5EF4-FFF2-40B4-BE49-F238E27FC236}">
                <a16:creationId xmlns:a16="http://schemas.microsoft.com/office/drawing/2014/main" id="{EDB49A12-CB09-45CF-9F92-FFC446A66E77}"/>
              </a:ext>
            </a:extLst>
          </p:cNvPr>
          <p:cNvSpPr txBox="1"/>
          <p:nvPr/>
        </p:nvSpPr>
        <p:spPr>
          <a:xfrm>
            <a:off x="755969" y="307955"/>
            <a:ext cx="1979612" cy="461665"/>
          </a:xfrm>
          <a:prstGeom prst="rect">
            <a:avLst/>
          </a:prstGeom>
          <a:noFill/>
        </p:spPr>
        <p:txBody>
          <a:bodyPr wrap="square" rtlCol="0">
            <a:spAutoFit/>
          </a:bodyPr>
          <a:lstStyle/>
          <a:p>
            <a:r>
              <a:rPr lang="zh-CN" altLang="en-US" sz="2400" b="1" spc="300" dirty="0">
                <a:solidFill>
                  <a:schemeClr val="bg1">
                    <a:lumMod val="85000"/>
                  </a:schemeClr>
                </a:solidFill>
                <a:latin typeface="微软雅黑" panose="020B0503020204020204" pitchFamily="34" charset="-122"/>
                <a:ea typeface="微软雅黑" panose="020B0503020204020204" pitchFamily="34" charset="-122"/>
                <a:sym typeface="微软雅黑" panose="020B0503020204020204" pitchFamily="34" charset="-122"/>
              </a:rPr>
              <a:t>节标题</a:t>
            </a:r>
          </a:p>
        </p:txBody>
      </p:sp>
    </p:spTree>
    <p:extLst>
      <p:ext uri="{BB962C8B-B14F-4D97-AF65-F5344CB8AC3E}">
        <p14:creationId xmlns:p14="http://schemas.microsoft.com/office/powerpoint/2010/main" val="275136367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41B0929B-95A2-4896-9028-45B8199DF525}"/>
              </a:ext>
            </a:extLst>
          </p:cNvPr>
          <p:cNvSpPr/>
          <p:nvPr/>
        </p:nvSpPr>
        <p:spPr>
          <a:xfrm>
            <a:off x="838200" y="-7937"/>
            <a:ext cx="5045056" cy="6858000"/>
          </a:xfrm>
          <a:prstGeom prst="rect">
            <a:avLst/>
          </a:prstGeom>
          <a:solidFill>
            <a:schemeClr val="bg2">
              <a:lumMod val="2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24">
            <a:extLst>
              <a:ext uri="{FF2B5EF4-FFF2-40B4-BE49-F238E27FC236}">
                <a16:creationId xmlns:a16="http://schemas.microsoft.com/office/drawing/2014/main" id="{93FF1DAC-7C0A-493B-8C8C-F935C89F2BA6}"/>
              </a:ext>
            </a:extLst>
          </p:cNvPr>
          <p:cNvSpPr/>
          <p:nvPr/>
        </p:nvSpPr>
        <p:spPr>
          <a:xfrm>
            <a:off x="1538624" y="603251"/>
            <a:ext cx="4941979" cy="1385887"/>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文本框 25">
            <a:extLst>
              <a:ext uri="{FF2B5EF4-FFF2-40B4-BE49-F238E27FC236}">
                <a16:creationId xmlns:a16="http://schemas.microsoft.com/office/drawing/2014/main" id="{3E98167F-11A3-4FD0-B442-450A96417697}"/>
              </a:ext>
            </a:extLst>
          </p:cNvPr>
          <p:cNvSpPr txBox="1"/>
          <p:nvPr/>
        </p:nvSpPr>
        <p:spPr>
          <a:xfrm>
            <a:off x="1805708" y="752082"/>
            <a:ext cx="1723549" cy="1015663"/>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60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总结</a:t>
            </a:r>
            <a:endParaRPr kumimoji="0" lang="zh-CN" altLang="en-US" sz="36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灯片编号占位符 3">
            <a:extLst>
              <a:ext uri="{FF2B5EF4-FFF2-40B4-BE49-F238E27FC236}">
                <a16:creationId xmlns:a16="http://schemas.microsoft.com/office/drawing/2014/main" id="{EE473D3B-A7AC-4F6C-B2B7-CDDF3999606F}"/>
              </a:ext>
            </a:extLst>
          </p:cNvPr>
          <p:cNvSpPr>
            <a:spLocks noGrp="1"/>
          </p:cNvSpPr>
          <p:nvPr>
            <p:ph type="sldNum" sz="quarter" idx="4294967295"/>
          </p:nvPr>
        </p:nvSpPr>
        <p:spPr>
          <a:xfrm>
            <a:off x="9448800" y="6356350"/>
            <a:ext cx="2743200" cy="365125"/>
          </a:xfrm>
        </p:spPr>
        <p:txBody>
          <a:bodyPr/>
          <a:lstStyle/>
          <a:p>
            <a:fld id="{9CA54AC7-8B74-4520-B1EE-E45E3D31081A}" type="slidenum">
              <a:rPr lang="zh-CN" altLang="en-US" sz="2000" b="1" smtClean="0">
                <a:latin typeface="微软雅黑" panose="020B0503020204020204" pitchFamily="34" charset="-122"/>
                <a:ea typeface="微软雅黑" panose="020B0503020204020204" pitchFamily="34" charset="-122"/>
                <a:sym typeface="微软雅黑" panose="020B0503020204020204" pitchFamily="34" charset="-122"/>
              </a:rPr>
              <a:t>29</a:t>
            </a:fld>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13">
            <a:extLst>
              <a:ext uri="{FF2B5EF4-FFF2-40B4-BE49-F238E27FC236}">
                <a16:creationId xmlns:a16="http://schemas.microsoft.com/office/drawing/2014/main" id="{9D2243FC-8B83-4B05-B50A-133463FF41EC}"/>
              </a:ext>
            </a:extLst>
          </p:cNvPr>
          <p:cNvSpPr/>
          <p:nvPr/>
        </p:nvSpPr>
        <p:spPr>
          <a:xfrm>
            <a:off x="1426844" y="2767280"/>
            <a:ext cx="3914775" cy="1323439"/>
          </a:xfrm>
          <a:prstGeom prst="rect">
            <a:avLst/>
          </a:prstGeom>
        </p:spPr>
        <p:txBody>
          <a:bodyPr wrap="square">
            <a:spAutoFit/>
          </a:bodyPr>
          <a:lstStyle/>
          <a:p>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缩合：在</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100mL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三口反应瓶中加入</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12mL(0.20mol)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无水乙醇</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将</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2.3g(0.10mol)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钠投入缓慢溶解</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待溶解完全后</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在搅拌下缓慢滴加</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10mL(0.075mol)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草酸二乙酯，</a:t>
            </a:r>
          </a:p>
        </p:txBody>
      </p:sp>
      <p:sp>
        <p:nvSpPr>
          <p:cNvPr id="15" name="矩形 14">
            <a:extLst>
              <a:ext uri="{FF2B5EF4-FFF2-40B4-BE49-F238E27FC236}">
                <a16:creationId xmlns:a16="http://schemas.microsoft.com/office/drawing/2014/main" id="{23BDA5F0-7445-4689-AABB-F8804EA947F4}"/>
              </a:ext>
            </a:extLst>
          </p:cNvPr>
          <p:cNvSpPr/>
          <p:nvPr/>
        </p:nvSpPr>
        <p:spPr>
          <a:xfrm>
            <a:off x="1426844" y="4443680"/>
            <a:ext cx="3914775" cy="1323439"/>
          </a:xfrm>
          <a:prstGeom prst="rect">
            <a:avLst/>
          </a:prstGeom>
        </p:spPr>
        <p:txBody>
          <a:bodyPr wrap="square">
            <a:spAutoFit/>
          </a:bodyPr>
          <a:lstStyle/>
          <a:p>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缩合：在</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100mL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三口反应瓶中加入</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12mL(0.20mol)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无水乙醇</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将</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2.3g(0.10mol)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钠投入缓慢溶解</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待溶解完全后</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在搅拌下缓慢滴加</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10mL(0.075mol)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草酸二乙酯，</a:t>
            </a:r>
          </a:p>
        </p:txBody>
      </p:sp>
    </p:spTree>
    <p:extLst>
      <p:ext uri="{BB962C8B-B14F-4D97-AF65-F5344CB8AC3E}">
        <p14:creationId xmlns:p14="http://schemas.microsoft.com/office/powerpoint/2010/main" val="308083766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3</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454935" y="2565400"/>
            <a:ext cx="3740461" cy="584775"/>
          </a:xfrm>
          <a:prstGeom prst="rect">
            <a:avLst/>
          </a:prstGeom>
          <a:noFill/>
        </p:spPr>
        <p:txBody>
          <a:bodyPr wrap="square" rtlCol="0">
            <a:spAutoFit/>
          </a:bodyPr>
          <a:lstStyle/>
          <a:p>
            <a:r>
              <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rPr>
              <a:t>项目背景</a:t>
            </a:r>
          </a:p>
        </p:txBody>
      </p:sp>
      <p:sp>
        <p:nvSpPr>
          <p:cNvPr id="24" name="circle-doodle_67622">
            <a:extLst>
              <a:ext uri="{FF2B5EF4-FFF2-40B4-BE49-F238E27FC236}">
                <a16:creationId xmlns:a16="http://schemas.microsoft.com/office/drawing/2014/main" id="{A1092B52-B469-45B6-88A4-BA5BB6CD0C82}"/>
              </a:ext>
            </a:extLst>
          </p:cNvPr>
          <p:cNvSpPr/>
          <p:nvPr/>
        </p:nvSpPr>
        <p:spPr>
          <a:xfrm>
            <a:off x="3490137" y="1466512"/>
            <a:ext cx="681209" cy="2267626"/>
          </a:xfrm>
          <a:custGeom>
            <a:avLst/>
            <a:gdLst>
              <a:gd name="T0" fmla="*/ 724 w 3846"/>
              <a:gd name="T1" fmla="*/ 1520 h 12800"/>
              <a:gd name="T2" fmla="*/ 0 w 3846"/>
              <a:gd name="T3" fmla="*/ 836 h 12800"/>
              <a:gd name="T4" fmla="*/ 857 w 3846"/>
              <a:gd name="T5" fmla="*/ 0 h 12800"/>
              <a:gd name="T6" fmla="*/ 3611 w 3846"/>
              <a:gd name="T7" fmla="*/ 0 h 12800"/>
              <a:gd name="T8" fmla="*/ 1939 w 3846"/>
              <a:gd name="T9" fmla="*/ 1520 h 12800"/>
              <a:gd name="T10" fmla="*/ 724 w 3846"/>
              <a:gd name="T11" fmla="*/ 1520 h 12800"/>
              <a:gd name="T12" fmla="*/ 1725 w 3846"/>
              <a:gd name="T13" fmla="*/ 7102 h 12800"/>
              <a:gd name="T14" fmla="*/ 2538 w 3846"/>
              <a:gd name="T15" fmla="*/ 6399 h 12800"/>
              <a:gd name="T16" fmla="*/ 3245 w 3846"/>
              <a:gd name="T17" fmla="*/ 7102 h 12800"/>
              <a:gd name="T18" fmla="*/ 2803 w 3846"/>
              <a:gd name="T19" fmla="*/ 12040 h 12800"/>
              <a:gd name="T20" fmla="*/ 1977 w 3846"/>
              <a:gd name="T21" fmla="*/ 12800 h 12800"/>
              <a:gd name="T22" fmla="*/ 1284 w 3846"/>
              <a:gd name="T23" fmla="*/ 12040 h 12800"/>
              <a:gd name="T24" fmla="*/ 1725 w 3846"/>
              <a:gd name="T25" fmla="*/ 7102 h 12800"/>
              <a:gd name="T26" fmla="*/ 2193 w 3846"/>
              <a:gd name="T27" fmla="*/ 1804 h 12800"/>
              <a:gd name="T28" fmla="*/ 3846 w 3846"/>
              <a:gd name="T29" fmla="*/ 304 h 12800"/>
              <a:gd name="T30" fmla="*/ 3378 w 3846"/>
              <a:gd name="T31" fmla="*/ 5583 h 12800"/>
              <a:gd name="T32" fmla="*/ 2538 w 3846"/>
              <a:gd name="T33" fmla="*/ 6400 h 12800"/>
              <a:gd name="T34" fmla="*/ 1858 w 3846"/>
              <a:gd name="T35" fmla="*/ 5583 h 12800"/>
              <a:gd name="T36" fmla="*/ 2193 w 3846"/>
              <a:gd name="T37" fmla="*/ 1804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46" h="12800">
                <a:moveTo>
                  <a:pt x="724" y="1520"/>
                </a:moveTo>
                <a:lnTo>
                  <a:pt x="0" y="836"/>
                </a:lnTo>
                <a:lnTo>
                  <a:pt x="857" y="0"/>
                </a:lnTo>
                <a:lnTo>
                  <a:pt x="3611" y="0"/>
                </a:lnTo>
                <a:lnTo>
                  <a:pt x="1939" y="1520"/>
                </a:lnTo>
                <a:lnTo>
                  <a:pt x="724" y="1520"/>
                </a:lnTo>
                <a:close/>
                <a:moveTo>
                  <a:pt x="1725" y="7102"/>
                </a:moveTo>
                <a:lnTo>
                  <a:pt x="2538" y="6399"/>
                </a:lnTo>
                <a:lnTo>
                  <a:pt x="3245" y="7102"/>
                </a:lnTo>
                <a:lnTo>
                  <a:pt x="2803" y="12040"/>
                </a:lnTo>
                <a:lnTo>
                  <a:pt x="1977" y="12800"/>
                </a:lnTo>
                <a:lnTo>
                  <a:pt x="1284" y="12040"/>
                </a:lnTo>
                <a:lnTo>
                  <a:pt x="1725" y="7102"/>
                </a:lnTo>
                <a:close/>
                <a:moveTo>
                  <a:pt x="2193" y="1804"/>
                </a:moveTo>
                <a:lnTo>
                  <a:pt x="3846" y="304"/>
                </a:lnTo>
                <a:lnTo>
                  <a:pt x="3378" y="5583"/>
                </a:lnTo>
                <a:lnTo>
                  <a:pt x="2538" y="6400"/>
                </a:lnTo>
                <a:lnTo>
                  <a:pt x="1858" y="5583"/>
                </a:lnTo>
                <a:lnTo>
                  <a:pt x="2193" y="1804"/>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800">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42116644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2902404" y="1656938"/>
            <a:ext cx="3131714" cy="993775"/>
          </a:xfrm>
        </p:spPr>
        <p:txBody>
          <a:bodyPr>
            <a:normAutofit/>
          </a:bodyPr>
          <a:lstStyle/>
          <a:p>
            <a:pPr algn="l"/>
            <a:r>
              <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全媒体中心</a:t>
            </a:r>
          </a:p>
        </p:txBody>
      </p:sp>
      <p:sp>
        <p:nvSpPr>
          <p:cNvPr id="3" name="副标题 2"/>
          <p:cNvSpPr>
            <a:spLocks noGrp="1"/>
          </p:cNvSpPr>
          <p:nvPr>
            <p:ph type="subTitle" idx="4294967295"/>
          </p:nvPr>
        </p:nvSpPr>
        <p:spPr>
          <a:xfrm>
            <a:off x="5876390" y="2107863"/>
            <a:ext cx="1022208" cy="396251"/>
          </a:xfrm>
        </p:spPr>
        <p:txBody>
          <a:bodyPr>
            <a:normAutofit/>
          </a:bodyPr>
          <a:lstStyle/>
          <a:p>
            <a:pPr marL="0" indent="0">
              <a:buNone/>
            </a:pPr>
            <a:r>
              <a:rPr lang="zh-CN" altLang="en-US"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出品</a:t>
            </a:r>
          </a:p>
        </p:txBody>
      </p:sp>
      <p:cxnSp>
        <p:nvCxnSpPr>
          <p:cNvPr id="7" name="直接连接符 6">
            <a:extLst>
              <a:ext uri="{FF2B5EF4-FFF2-40B4-BE49-F238E27FC236}">
                <a16:creationId xmlns:a16="http://schemas.microsoft.com/office/drawing/2014/main" id="{73201E80-3AEA-4555-9E14-459E3F91C8AA}"/>
              </a:ext>
            </a:extLst>
          </p:cNvPr>
          <p:cNvCxnSpPr/>
          <p:nvPr/>
        </p:nvCxnSpPr>
        <p:spPr>
          <a:xfrm>
            <a:off x="2967945" y="2579556"/>
            <a:ext cx="522922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副标题 2">
            <a:extLst>
              <a:ext uri="{FF2B5EF4-FFF2-40B4-BE49-F238E27FC236}">
                <a16:creationId xmlns:a16="http://schemas.microsoft.com/office/drawing/2014/main" id="{1F41AB01-FFF0-4EB8-BA79-CAA7D397ED1F}"/>
              </a:ext>
            </a:extLst>
          </p:cNvPr>
          <p:cNvSpPr txBox="1">
            <a:spLocks/>
          </p:cNvSpPr>
          <p:nvPr/>
        </p:nvSpPr>
        <p:spPr>
          <a:xfrm>
            <a:off x="2967946" y="2721871"/>
            <a:ext cx="6364968" cy="107509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b="0" kern="1200">
                <a:solidFill>
                  <a:schemeClr val="bg1"/>
                </a:solidFill>
                <a:latin typeface="+mj-ea"/>
                <a:ea typeface="+mj-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600"/>
              </a:spcBef>
            </a:pPr>
            <a:r>
              <a:rPr lang="en-US" altLang="zh-CN"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2022.02</a:t>
            </a:r>
          </a:p>
          <a:p>
            <a:pPr>
              <a:lnSpc>
                <a:spcPct val="100000"/>
              </a:lnSpc>
              <a:spcBef>
                <a:spcPts val="600"/>
              </a:spcBef>
            </a:pPr>
            <a:r>
              <a:rPr lang="zh-CN" altLang="en-US"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摄影提供：李丰 钱建豪 刘扬帆 </a:t>
            </a:r>
            <a:endParaRPr lang="en-US" altLang="zh-CN"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00000"/>
              </a:lnSpc>
              <a:spcBef>
                <a:spcPts val="600"/>
              </a:spcBef>
            </a:pPr>
            <a:r>
              <a:rPr lang="zh-CN" altLang="en-US"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模板制作：骆睿昊</a:t>
            </a:r>
            <a:endParaRPr lang="en-US" altLang="zh-CN"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00000"/>
              </a:lnSpc>
              <a:spcBef>
                <a:spcPts val="600"/>
              </a:spcBef>
            </a:pPr>
            <a:endParaRPr lang="en-US" altLang="zh-CN"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00000"/>
              </a:lnSpc>
              <a:spcBef>
                <a:spcPts val="600"/>
              </a:spcBef>
            </a:pPr>
            <a:endParaRPr lang="zh-CN" altLang="en-US"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9" name="组合 8">
            <a:extLst>
              <a:ext uri="{FF2B5EF4-FFF2-40B4-BE49-F238E27FC236}">
                <a16:creationId xmlns:a16="http://schemas.microsoft.com/office/drawing/2014/main" id="{50AAEF21-8AC5-45DA-B378-518EF9C5A29C}"/>
              </a:ext>
            </a:extLst>
          </p:cNvPr>
          <p:cNvGrpSpPr/>
          <p:nvPr/>
        </p:nvGrpSpPr>
        <p:grpSpPr>
          <a:xfrm>
            <a:off x="2380340" y="1975615"/>
            <a:ext cx="317908" cy="1453385"/>
            <a:chOff x="2485793" y="2025877"/>
            <a:chExt cx="339226" cy="2287874"/>
          </a:xfrm>
        </p:grpSpPr>
        <p:sp>
          <p:nvSpPr>
            <p:cNvPr id="10" name="矩形 9">
              <a:extLst>
                <a:ext uri="{FF2B5EF4-FFF2-40B4-BE49-F238E27FC236}">
                  <a16:creationId xmlns:a16="http://schemas.microsoft.com/office/drawing/2014/main" id="{E6D9CA1E-FBDC-4F22-B06C-186CC3DF4817}"/>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矩形 10">
              <a:extLst>
                <a:ext uri="{FF2B5EF4-FFF2-40B4-BE49-F238E27FC236}">
                  <a16:creationId xmlns:a16="http://schemas.microsoft.com/office/drawing/2014/main" id="{0EBFD1EB-82C3-4A83-A2FC-8F130092D396}"/>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11">
              <a:extLst>
                <a:ext uri="{FF2B5EF4-FFF2-40B4-BE49-F238E27FC236}">
                  <a16:creationId xmlns:a16="http://schemas.microsoft.com/office/drawing/2014/main" id="{1FD25B65-BE5C-48A0-9071-7BC76F5C791C}"/>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3" name="组合 12">
            <a:extLst>
              <a:ext uri="{FF2B5EF4-FFF2-40B4-BE49-F238E27FC236}">
                <a16:creationId xmlns:a16="http://schemas.microsoft.com/office/drawing/2014/main" id="{D641B8E4-C417-42DD-BEC4-9665394AD453}"/>
              </a:ext>
            </a:extLst>
          </p:cNvPr>
          <p:cNvGrpSpPr/>
          <p:nvPr/>
        </p:nvGrpSpPr>
        <p:grpSpPr>
          <a:xfrm flipH="1">
            <a:off x="9446150" y="1975615"/>
            <a:ext cx="365510" cy="1450033"/>
            <a:chOff x="2485793" y="2025877"/>
            <a:chExt cx="339226" cy="2287874"/>
          </a:xfrm>
        </p:grpSpPr>
        <p:sp>
          <p:nvSpPr>
            <p:cNvPr id="14" name="矩形 13">
              <a:extLst>
                <a:ext uri="{FF2B5EF4-FFF2-40B4-BE49-F238E27FC236}">
                  <a16:creationId xmlns:a16="http://schemas.microsoft.com/office/drawing/2014/main" id="{C1D644CB-0A3B-4EF4-BA63-FF99A29FFA24}"/>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5920F211-370E-452C-BB43-C55B5C474110}"/>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15">
              <a:extLst>
                <a:ext uri="{FF2B5EF4-FFF2-40B4-BE49-F238E27FC236}">
                  <a16:creationId xmlns:a16="http://schemas.microsoft.com/office/drawing/2014/main" id="{5F5A13F3-4F8B-4474-BDF8-11B17ADB8250}"/>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159579702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3CEA9AB1-D0EF-4BBA-A307-94031FB8F954}"/>
              </a:ext>
            </a:extLst>
          </p:cNvPr>
          <p:cNvPicPr>
            <a:picLocks noChangeAspect="1"/>
          </p:cNvPicPr>
          <p:nvPr/>
        </p:nvPicPr>
        <p:blipFill rotWithShape="1">
          <a:blip r:embed="rId3">
            <a:extLst>
              <a:ext uri="{28A0092B-C50C-407E-A947-70E740481C1C}">
                <a14:useLocalDpi xmlns:a14="http://schemas.microsoft.com/office/drawing/2010/main" val="0"/>
              </a:ext>
            </a:extLst>
          </a:blip>
          <a:srcRect t="23213"/>
          <a:stretch/>
        </p:blipFill>
        <p:spPr>
          <a:xfrm>
            <a:off x="1431966" y="-76200"/>
            <a:ext cx="3895725" cy="5329138"/>
          </a:xfrm>
          <a:prstGeom prst="rect">
            <a:avLst/>
          </a:prstGeom>
        </p:spPr>
      </p:pic>
      <p:grpSp>
        <p:nvGrpSpPr>
          <p:cNvPr id="36" name="组合 35">
            <a:extLst>
              <a:ext uri="{FF2B5EF4-FFF2-40B4-BE49-F238E27FC236}">
                <a16:creationId xmlns:a16="http://schemas.microsoft.com/office/drawing/2014/main" id="{D7A5E994-6F96-44E7-A022-4ABDD1435FD5}"/>
              </a:ext>
            </a:extLst>
          </p:cNvPr>
          <p:cNvGrpSpPr/>
          <p:nvPr/>
        </p:nvGrpSpPr>
        <p:grpSpPr>
          <a:xfrm>
            <a:off x="1" y="1654629"/>
            <a:ext cx="3249668" cy="3442733"/>
            <a:chOff x="1" y="540259"/>
            <a:chExt cx="4301547" cy="4557104"/>
          </a:xfrm>
        </p:grpSpPr>
        <p:sp>
          <p:nvSpPr>
            <p:cNvPr id="21" name="任意多边形: 形状 20">
              <a:extLst>
                <a:ext uri="{FF2B5EF4-FFF2-40B4-BE49-F238E27FC236}">
                  <a16:creationId xmlns:a16="http://schemas.microsoft.com/office/drawing/2014/main" id="{0C74B9DE-F998-4470-866C-C7B30928E120}"/>
                </a:ext>
              </a:extLst>
            </p:cNvPr>
            <p:cNvSpPr/>
            <p:nvPr/>
          </p:nvSpPr>
          <p:spPr>
            <a:xfrm>
              <a:off x="1895475" y="540259"/>
              <a:ext cx="2406073" cy="4258034"/>
            </a:xfrm>
            <a:custGeom>
              <a:avLst/>
              <a:gdLst>
                <a:gd name="connsiteX0" fmla="*/ 809739 w 2406073"/>
                <a:gd name="connsiteY0" fmla="*/ 0 h 4258033"/>
                <a:gd name="connsiteX1" fmla="*/ 2406073 w 2406073"/>
                <a:gd name="connsiteY1" fmla="*/ 2960769 h 4258033"/>
                <a:gd name="connsiteX2" fmla="*/ 0 w 2406073"/>
                <a:gd name="connsiteY2" fmla="*/ 4258033 h 4258033"/>
                <a:gd name="connsiteX3" fmla="*/ 0 w 2406073"/>
                <a:gd name="connsiteY3" fmla="*/ 4178623 h 4258033"/>
                <a:gd name="connsiteX4" fmla="*/ 2311376 w 2406073"/>
                <a:gd name="connsiteY4" fmla="*/ 2932416 h 4258033"/>
                <a:gd name="connsiteX5" fmla="*/ 781385 w 2406073"/>
                <a:gd name="connsiteY5" fmla="*/ 94698 h 4258033"/>
                <a:gd name="connsiteX6" fmla="*/ 0 w 2406073"/>
                <a:gd name="connsiteY6" fmla="*/ 515991 h 4258033"/>
                <a:gd name="connsiteX7" fmla="*/ 0 w 2406073"/>
                <a:gd name="connsiteY7" fmla="*/ 436581 h 4258033"/>
                <a:gd name="connsiteX8" fmla="*/ 809739 w 2406073"/>
                <a:gd name="connsiteY8" fmla="*/ 0 h 4258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6073" h="4258033">
                  <a:moveTo>
                    <a:pt x="809739" y="0"/>
                  </a:moveTo>
                  <a:lnTo>
                    <a:pt x="2406073" y="2960769"/>
                  </a:lnTo>
                  <a:lnTo>
                    <a:pt x="0" y="4258033"/>
                  </a:lnTo>
                  <a:lnTo>
                    <a:pt x="0" y="4178623"/>
                  </a:lnTo>
                  <a:lnTo>
                    <a:pt x="2311376" y="2932416"/>
                  </a:lnTo>
                  <a:lnTo>
                    <a:pt x="781385" y="94698"/>
                  </a:lnTo>
                  <a:lnTo>
                    <a:pt x="0" y="515991"/>
                  </a:lnTo>
                  <a:lnTo>
                    <a:pt x="0" y="436581"/>
                  </a:lnTo>
                  <a:lnTo>
                    <a:pt x="809739"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任意多边形: 形状 32">
              <a:extLst>
                <a:ext uri="{FF2B5EF4-FFF2-40B4-BE49-F238E27FC236}">
                  <a16:creationId xmlns:a16="http://schemas.microsoft.com/office/drawing/2014/main" id="{B4A09F7E-8DBA-4BAE-86DF-4A0559AEF4BC}"/>
                </a:ext>
              </a:extLst>
            </p:cNvPr>
            <p:cNvSpPr/>
            <p:nvPr/>
          </p:nvSpPr>
          <p:spPr>
            <a:xfrm>
              <a:off x="1" y="976840"/>
              <a:ext cx="1895475" cy="1101380"/>
            </a:xfrm>
            <a:custGeom>
              <a:avLst/>
              <a:gdLst>
                <a:gd name="connsiteX0" fmla="*/ 1895475 w 1895475"/>
                <a:gd name="connsiteY0" fmla="*/ 0 h 1101379"/>
                <a:gd name="connsiteX1" fmla="*/ 1895475 w 1895475"/>
                <a:gd name="connsiteY1" fmla="*/ 79410 h 1101379"/>
                <a:gd name="connsiteX2" fmla="*/ 0 w 1895475"/>
                <a:gd name="connsiteY2" fmla="*/ 1101379 h 1101379"/>
                <a:gd name="connsiteX3" fmla="*/ 0 w 1895475"/>
                <a:gd name="connsiteY3" fmla="*/ 1021968 h 1101379"/>
                <a:gd name="connsiteX4" fmla="*/ 1895475 w 1895475"/>
                <a:gd name="connsiteY4" fmla="*/ 0 h 1101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75" h="1101379">
                  <a:moveTo>
                    <a:pt x="1895475" y="0"/>
                  </a:moveTo>
                  <a:lnTo>
                    <a:pt x="1895475" y="79410"/>
                  </a:lnTo>
                  <a:lnTo>
                    <a:pt x="0" y="1101379"/>
                  </a:lnTo>
                  <a:lnTo>
                    <a:pt x="0" y="1021968"/>
                  </a:lnTo>
                  <a:lnTo>
                    <a:pt x="1895475"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任意多边形: 形状 30">
              <a:extLst>
                <a:ext uri="{FF2B5EF4-FFF2-40B4-BE49-F238E27FC236}">
                  <a16:creationId xmlns:a16="http://schemas.microsoft.com/office/drawing/2014/main" id="{63557D9A-DE77-471F-AC8D-2DE7DC120C3A}"/>
                </a:ext>
              </a:extLst>
            </p:cNvPr>
            <p:cNvSpPr/>
            <p:nvPr/>
          </p:nvSpPr>
          <p:spPr>
            <a:xfrm>
              <a:off x="1" y="2463293"/>
              <a:ext cx="1895475" cy="2634070"/>
            </a:xfrm>
            <a:custGeom>
              <a:avLst/>
              <a:gdLst>
                <a:gd name="connsiteX0" fmla="*/ 0 w 1895475"/>
                <a:gd name="connsiteY0" fmla="*/ 0 h 2634069"/>
                <a:gd name="connsiteX1" fmla="*/ 1369133 w 1895475"/>
                <a:gd name="connsiteY1" fmla="*/ 2539372 h 2634069"/>
                <a:gd name="connsiteX2" fmla="*/ 1895475 w 1895475"/>
                <a:gd name="connsiteY2" fmla="*/ 2255589 h 2634069"/>
                <a:gd name="connsiteX3" fmla="*/ 1895475 w 1895475"/>
                <a:gd name="connsiteY3" fmla="*/ 2334999 h 2634069"/>
                <a:gd name="connsiteX4" fmla="*/ 1340780 w 1895475"/>
                <a:gd name="connsiteY4" fmla="*/ 2634069 h 2634069"/>
                <a:gd name="connsiteX5" fmla="*/ 0 w 1895475"/>
                <a:gd name="connsiteY5" fmla="*/ 147286 h 2634069"/>
                <a:gd name="connsiteX6" fmla="*/ 0 w 1895475"/>
                <a:gd name="connsiteY6" fmla="*/ 0 h 2634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5475" h="2634069">
                  <a:moveTo>
                    <a:pt x="0" y="0"/>
                  </a:moveTo>
                  <a:lnTo>
                    <a:pt x="1369133" y="2539372"/>
                  </a:lnTo>
                  <a:lnTo>
                    <a:pt x="1895475" y="2255589"/>
                  </a:lnTo>
                  <a:lnTo>
                    <a:pt x="1895475" y="2334999"/>
                  </a:lnTo>
                  <a:lnTo>
                    <a:pt x="1340780" y="2634069"/>
                  </a:lnTo>
                  <a:lnTo>
                    <a:pt x="0" y="147286"/>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 name="灯片编号占位符 1">
            <a:extLst>
              <a:ext uri="{FF2B5EF4-FFF2-40B4-BE49-F238E27FC236}">
                <a16:creationId xmlns:a16="http://schemas.microsoft.com/office/drawing/2014/main" id="{D4DA270D-A566-4301-8DC5-D9FFEE5A50C4}"/>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4</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文本框 13">
            <a:extLst>
              <a:ext uri="{FF2B5EF4-FFF2-40B4-BE49-F238E27FC236}">
                <a16:creationId xmlns:a16="http://schemas.microsoft.com/office/drawing/2014/main" id="{AE4D19D5-D650-4662-8B63-C6EC7573A253}"/>
              </a:ext>
            </a:extLst>
          </p:cNvPr>
          <p:cNvSpPr txBox="1"/>
          <p:nvPr/>
        </p:nvSpPr>
        <p:spPr>
          <a:xfrm>
            <a:off x="0" y="309104"/>
            <a:ext cx="1979612" cy="461665"/>
          </a:xfrm>
          <a:prstGeom prst="rect">
            <a:avLst/>
          </a:prstGeom>
          <a:noFill/>
        </p:spPr>
        <p:txBody>
          <a:bodyPr wrap="square" rtlCol="0">
            <a:spAutoFit/>
          </a:bodyPr>
          <a:lstStyle/>
          <a:p>
            <a:r>
              <a:rPr lang="zh-CN" altLang="en-US" sz="2400" b="1" spc="30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项目背景</a:t>
            </a:r>
          </a:p>
        </p:txBody>
      </p:sp>
      <p:sp>
        <p:nvSpPr>
          <p:cNvPr id="3" name="文本框 2">
            <a:extLst>
              <a:ext uri="{FF2B5EF4-FFF2-40B4-BE49-F238E27FC236}">
                <a16:creationId xmlns:a16="http://schemas.microsoft.com/office/drawing/2014/main" id="{9F824247-0791-4168-A9C7-8FD86D5A652E}"/>
              </a:ext>
            </a:extLst>
          </p:cNvPr>
          <p:cNvSpPr txBox="1"/>
          <p:nvPr/>
        </p:nvSpPr>
        <p:spPr>
          <a:xfrm>
            <a:off x="6096000" y="661627"/>
            <a:ext cx="5107021" cy="5909310"/>
          </a:xfrm>
          <a:prstGeom prst="rect">
            <a:avLst/>
          </a:prstGeom>
          <a:noFill/>
        </p:spPr>
        <p:txBody>
          <a:bodyPr wrap="square" rtlCol="0">
            <a:spAutoFit/>
          </a:bodyPr>
          <a:lstStyle/>
          <a:p>
            <a:r>
              <a:rPr lang="zh-CN" altLang="en-US" dirty="0">
                <a:latin typeface="+mj-ea"/>
                <a:ea typeface="+mj-ea"/>
              </a:rPr>
              <a:t>操作系统集成</a:t>
            </a:r>
            <a:r>
              <a:rPr lang="en-US" altLang="zh-CN" dirty="0">
                <a:latin typeface="+mj-ea"/>
                <a:ea typeface="+mj-ea"/>
              </a:rPr>
              <a:t>LLM</a:t>
            </a:r>
          </a:p>
          <a:p>
            <a:endParaRPr lang="en-US" altLang="zh-CN" dirty="0">
              <a:latin typeface="+mj-ea"/>
              <a:ea typeface="+mj-ea"/>
            </a:endParaRPr>
          </a:p>
          <a:p>
            <a:r>
              <a:rPr lang="zh-CN" altLang="en-US" dirty="0">
                <a:latin typeface="+mj-ea"/>
                <a:ea typeface="+mj-ea"/>
              </a:rPr>
              <a:t>未来操作系统的交互性与大型语言模型（</a:t>
            </a:r>
            <a:r>
              <a:rPr lang="en-US" altLang="zh-CN" dirty="0">
                <a:latin typeface="+mj-ea"/>
                <a:ea typeface="+mj-ea"/>
              </a:rPr>
              <a:t>LLM</a:t>
            </a:r>
            <a:r>
              <a:rPr lang="zh-CN" altLang="en-US" dirty="0">
                <a:latin typeface="+mj-ea"/>
                <a:ea typeface="+mj-ea"/>
              </a:rPr>
              <a:t>）的结合将开启新的交互模式，并极大地扩展操作系统的智能化水平。与现有的操作系统交互方式相比，集成了</a:t>
            </a:r>
            <a:r>
              <a:rPr lang="en-US" altLang="zh-CN" dirty="0">
                <a:latin typeface="+mj-ea"/>
                <a:ea typeface="+mj-ea"/>
              </a:rPr>
              <a:t>LLM</a:t>
            </a:r>
            <a:r>
              <a:rPr lang="zh-CN" altLang="en-US" dirty="0">
                <a:latin typeface="+mj-ea"/>
                <a:ea typeface="+mj-ea"/>
              </a:rPr>
              <a:t>的新型交互方式将大大提升用户友好性，帮助用户更高效、便捷地完成复杂任务。</a:t>
            </a:r>
            <a:endParaRPr lang="en-US" altLang="zh-CN" dirty="0">
              <a:latin typeface="+mj-ea"/>
              <a:ea typeface="+mj-ea"/>
            </a:endParaRPr>
          </a:p>
          <a:p>
            <a:endParaRPr lang="zh-CN" altLang="en-US" dirty="0">
              <a:latin typeface="+mj-ea"/>
              <a:ea typeface="+mj-ea"/>
            </a:endParaRPr>
          </a:p>
          <a:p>
            <a:r>
              <a:rPr lang="zh-CN" altLang="en-US" dirty="0">
                <a:latin typeface="+mj-ea"/>
                <a:ea typeface="+mj-ea"/>
              </a:rPr>
              <a:t>交互能力</a:t>
            </a:r>
          </a:p>
          <a:p>
            <a:r>
              <a:rPr lang="zh-CN" altLang="en-US" dirty="0">
                <a:latin typeface="+mj-ea"/>
                <a:ea typeface="+mj-ea"/>
              </a:rPr>
              <a:t>集成了</a:t>
            </a:r>
            <a:r>
              <a:rPr lang="en-US" altLang="zh-CN" dirty="0">
                <a:latin typeface="+mj-ea"/>
                <a:ea typeface="+mj-ea"/>
              </a:rPr>
              <a:t>LLM</a:t>
            </a:r>
            <a:r>
              <a:rPr lang="zh-CN" altLang="en-US" dirty="0">
                <a:latin typeface="+mj-ea"/>
                <a:ea typeface="+mj-ea"/>
              </a:rPr>
              <a:t>的操作系统将能够提供更自然语言的交互能力。</a:t>
            </a:r>
            <a:endParaRPr lang="en-US" altLang="zh-CN" dirty="0">
              <a:latin typeface="+mj-ea"/>
              <a:ea typeface="+mj-ea"/>
            </a:endParaRPr>
          </a:p>
          <a:p>
            <a:endParaRPr lang="zh-CN" altLang="en-US" dirty="0">
              <a:latin typeface="+mj-ea"/>
              <a:ea typeface="+mj-ea"/>
            </a:endParaRPr>
          </a:p>
          <a:p>
            <a:r>
              <a:rPr lang="zh-CN" altLang="en-US" dirty="0">
                <a:latin typeface="+mj-ea"/>
                <a:ea typeface="+mj-ea"/>
              </a:rPr>
              <a:t>处理能力</a:t>
            </a:r>
          </a:p>
          <a:p>
            <a:r>
              <a:rPr lang="en-US" altLang="zh-CN" dirty="0">
                <a:latin typeface="+mj-ea"/>
                <a:ea typeface="+mj-ea"/>
              </a:rPr>
              <a:t>LLM</a:t>
            </a:r>
            <a:r>
              <a:rPr lang="zh-CN" altLang="en-US" dirty="0">
                <a:latin typeface="+mj-ea"/>
                <a:ea typeface="+mj-ea"/>
              </a:rPr>
              <a:t>可以增强操作系统的上下文理解和处理能力。</a:t>
            </a:r>
          </a:p>
          <a:p>
            <a:endParaRPr lang="en-US" altLang="zh-CN" dirty="0">
              <a:latin typeface="+mj-ea"/>
              <a:ea typeface="+mj-ea"/>
            </a:endParaRPr>
          </a:p>
          <a:p>
            <a:r>
              <a:rPr lang="zh-CN" altLang="en-US" dirty="0">
                <a:latin typeface="+mj-ea"/>
                <a:ea typeface="+mj-ea"/>
              </a:rPr>
              <a:t>决策支持</a:t>
            </a:r>
          </a:p>
          <a:p>
            <a:r>
              <a:rPr lang="zh-CN" altLang="en-US" dirty="0">
                <a:latin typeface="+mj-ea"/>
                <a:ea typeface="+mj-ea"/>
              </a:rPr>
              <a:t>操作系统可以利用</a:t>
            </a:r>
            <a:r>
              <a:rPr lang="en-US" altLang="zh-CN" dirty="0">
                <a:latin typeface="+mj-ea"/>
                <a:ea typeface="+mj-ea"/>
              </a:rPr>
              <a:t>LLM</a:t>
            </a:r>
            <a:r>
              <a:rPr lang="zh-CN" altLang="en-US" dirty="0">
                <a:latin typeface="+mj-ea"/>
                <a:ea typeface="+mj-ea"/>
              </a:rPr>
              <a:t>进行决策支持和问题解决。</a:t>
            </a:r>
          </a:p>
          <a:p>
            <a:endParaRPr lang="en-US" altLang="zh-CN" dirty="0">
              <a:latin typeface="+mj-ea"/>
              <a:ea typeface="+mj-ea"/>
            </a:endParaRPr>
          </a:p>
          <a:p>
            <a:r>
              <a:rPr lang="zh-CN" altLang="en-US" dirty="0">
                <a:latin typeface="+mj-ea"/>
                <a:ea typeface="+mj-ea"/>
              </a:rPr>
              <a:t>安全性</a:t>
            </a:r>
          </a:p>
          <a:p>
            <a:r>
              <a:rPr lang="zh-CN" altLang="en-US" dirty="0">
                <a:latin typeface="+mj-ea"/>
                <a:ea typeface="+mj-ea"/>
              </a:rPr>
              <a:t>操作系统的安全性和稳定性仍将由其内核维护。</a:t>
            </a:r>
          </a:p>
        </p:txBody>
      </p:sp>
    </p:spTree>
    <p:extLst>
      <p:ext uri="{BB962C8B-B14F-4D97-AF65-F5344CB8AC3E}">
        <p14:creationId xmlns:p14="http://schemas.microsoft.com/office/powerpoint/2010/main" val="55426676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5</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454935" y="2565400"/>
            <a:ext cx="3740461" cy="584775"/>
          </a:xfrm>
          <a:prstGeom prst="rect">
            <a:avLst/>
          </a:prstGeom>
          <a:noFill/>
        </p:spPr>
        <p:txBody>
          <a:bodyPr wrap="square" rtlCol="0">
            <a:spAutoFit/>
          </a:bodyPr>
          <a:lstStyle/>
          <a:p>
            <a:r>
              <a:rPr lang="en-US" altLang="zh-CN" sz="3200" b="1" spc="300">
                <a:latin typeface="微软雅黑" panose="020B0503020204020204" pitchFamily="34" charset="-122"/>
                <a:ea typeface="微软雅黑" panose="020B0503020204020204" pitchFamily="34" charset="-122"/>
                <a:sym typeface="微软雅黑" panose="020B0503020204020204" pitchFamily="34" charset="-122"/>
              </a:rPr>
              <a:t>KV Cache</a:t>
            </a:r>
            <a:endPar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文本框 21">
            <a:extLst>
              <a:ext uri="{FF2B5EF4-FFF2-40B4-BE49-F238E27FC236}">
                <a16:creationId xmlns:a16="http://schemas.microsoft.com/office/drawing/2014/main" id="{9BDDAA7F-8C5B-4879-84FC-A753DC444646}"/>
              </a:ext>
            </a:extLst>
          </p:cNvPr>
          <p:cNvSpPr txBox="1"/>
          <p:nvPr/>
        </p:nvSpPr>
        <p:spPr>
          <a:xfrm>
            <a:off x="5454934" y="3429000"/>
            <a:ext cx="4505495" cy="1477328"/>
          </a:xfrm>
          <a:prstGeom prst="rect">
            <a:avLst/>
          </a:prstGeom>
          <a:noFill/>
        </p:spPr>
        <p:txBody>
          <a:bodyPr wrap="square" rtlCol="0">
            <a:spAutoFit/>
          </a:bodyPr>
          <a:lstStyle/>
          <a:p>
            <a:pPr algn="dist"/>
            <a:r>
              <a:rPr lang="en-US" altLang="zh-CN"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LLM</a:t>
            </a:r>
            <a:r>
              <a:rPr lang="zh-CN" altLang="en-US"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的出现使得自然语言处理取得了显著的进展，但随之而来的是庞大的模型和复杂的计算过程，因此推理效率的提升变得至关重要。在这个背景下，</a:t>
            </a:r>
            <a:r>
              <a:rPr lang="en-US" altLang="zh-CN"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（键</a:t>
            </a:r>
            <a:r>
              <a:rPr lang="en-US" altLang="zh-CN"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值缓存技术）成为了一项被广泛应用的推理优化技术。</a:t>
            </a:r>
            <a:endPar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a:extLst>
              <a:ext uri="{FF2B5EF4-FFF2-40B4-BE49-F238E27FC236}">
                <a16:creationId xmlns:a16="http://schemas.microsoft.com/office/drawing/2014/main" id="{EDE0874D-D517-4C69-78C2-2BE28FC1476A}"/>
              </a:ext>
            </a:extLst>
          </p:cNvPr>
          <p:cNvPicPr>
            <a:picLocks noChangeAspect="1"/>
          </p:cNvPicPr>
          <p:nvPr/>
        </p:nvPicPr>
        <p:blipFill>
          <a:blip r:embed="rId4"/>
          <a:stretch>
            <a:fillRect/>
          </a:stretch>
        </p:blipFill>
        <p:spPr>
          <a:xfrm>
            <a:off x="3430618" y="1466370"/>
            <a:ext cx="1481456" cy="2267909"/>
          </a:xfrm>
          <a:prstGeom prst="rect">
            <a:avLst/>
          </a:prstGeom>
        </p:spPr>
      </p:pic>
    </p:spTree>
    <p:extLst>
      <p:ext uri="{BB962C8B-B14F-4D97-AF65-F5344CB8AC3E}">
        <p14:creationId xmlns:p14="http://schemas.microsoft.com/office/powerpoint/2010/main" val="419831502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6</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8" y="307955"/>
            <a:ext cx="3649737" cy="461665"/>
          </a:xfrm>
          <a:prstGeom prst="rect">
            <a:avLst/>
          </a:prstGeom>
          <a:noFill/>
        </p:spPr>
        <p:txBody>
          <a:bodyPr wrap="square" rtlCol="0">
            <a:spAutoFit/>
          </a:bodyPr>
          <a:lstStyle/>
          <a:p>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什么是</a:t>
            </a:r>
            <a:r>
              <a:rPr lang="en-US" altLang="zh-CN"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43735" y="1552060"/>
            <a:ext cx="10208478" cy="1015663"/>
          </a:xfrm>
          <a:prstGeom prst="rect">
            <a:avLst/>
          </a:prstGeom>
        </p:spPr>
        <p:txBody>
          <a:bodyPr wrap="square">
            <a:spAutoFit/>
          </a:bodyPr>
          <a:lstStyle/>
          <a:p>
            <a:pPr algn="just">
              <a:spcBef>
                <a:spcPts val="600"/>
              </a:spcBef>
              <a:spcAft>
                <a:spcPts val="600"/>
              </a:spcAft>
            </a:pP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，即键</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值缓存，是一种用于存储键值对数据的缓存机制。在语言模型的推理过程中，经常需要多次访问相同的数据，而</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通过将这些数据缓存到内存中，提供了快速的数据访问速度，从而加速推理过程。</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39789" y="1645293"/>
            <a:ext cx="115659"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 name="矩形 1">
            <a:extLst>
              <a:ext uri="{FF2B5EF4-FFF2-40B4-BE49-F238E27FC236}">
                <a16:creationId xmlns:a16="http://schemas.microsoft.com/office/drawing/2014/main" id="{EF7B1837-E3E0-D1C1-4616-0BAFFB869EE9}"/>
              </a:ext>
            </a:extLst>
          </p:cNvPr>
          <p:cNvSpPr/>
          <p:nvPr/>
        </p:nvSpPr>
        <p:spPr>
          <a:xfrm>
            <a:off x="1104192" y="3076452"/>
            <a:ext cx="10208478" cy="2708434"/>
          </a:xfrm>
          <a:prstGeom prst="rect">
            <a:avLst/>
          </a:prstGeom>
        </p:spPr>
        <p:txBody>
          <a:bodyPr wrap="square">
            <a:spAutoFit/>
          </a:bodyPr>
          <a:lstStyle/>
          <a:p>
            <a:pPr algn="just">
              <a:spcBef>
                <a:spcPts val="600"/>
              </a:spcBef>
              <a:spcAft>
                <a:spcPts val="600"/>
              </a:spcAft>
            </a:pP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自注意力机制是</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Transformer</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的核心组成部分，它使模型能够捕捉输入序列中单词之间的长距离依赖关系。自注意力通过计算查询（</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Query</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）、键（</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Key</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）和值（</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Value</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）之间的相互作用来实现这一点。这些组件代表了输入序列的不同部分，自注意力机制通过对它们进行加权求和来生成输出表示。</a:t>
            </a:r>
            <a:endPar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在大规模的深度学习模型中，尤其是在使用自注意力机制时，对内存的需求非常高，因为需要存储大量的键和值。为了优化这一点，可以采用键值缓存技术。这种技术涉及将频繁使用的键和值存储在快速访问的存储器中，例如</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GPU</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显存或其他形式的高速缓存。这减少了对主内存的访问次数，从而显著提高了数据处理速度和整体模型效率。</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4" name="组合 3">
            <a:extLst>
              <a:ext uri="{FF2B5EF4-FFF2-40B4-BE49-F238E27FC236}">
                <a16:creationId xmlns:a16="http://schemas.microsoft.com/office/drawing/2014/main" id="{896D6850-BBB6-431D-EF47-0EA89BE37255}"/>
              </a:ext>
            </a:extLst>
          </p:cNvPr>
          <p:cNvGrpSpPr/>
          <p:nvPr/>
        </p:nvGrpSpPr>
        <p:grpSpPr>
          <a:xfrm>
            <a:off x="841378" y="3208058"/>
            <a:ext cx="114070" cy="1538113"/>
            <a:chOff x="2485793" y="2025877"/>
            <a:chExt cx="339226" cy="2282598"/>
          </a:xfrm>
          <a:solidFill>
            <a:schemeClr val="bg2">
              <a:lumMod val="25000"/>
            </a:schemeClr>
          </a:solidFill>
        </p:grpSpPr>
        <p:sp>
          <p:nvSpPr>
            <p:cNvPr id="5" name="矩形 4">
              <a:extLst>
                <a:ext uri="{FF2B5EF4-FFF2-40B4-BE49-F238E27FC236}">
                  <a16:creationId xmlns:a16="http://schemas.microsoft.com/office/drawing/2014/main" id="{D15C7266-0A83-46F9-7B37-596611C0CF2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矩形 5">
              <a:extLst>
                <a:ext uri="{FF2B5EF4-FFF2-40B4-BE49-F238E27FC236}">
                  <a16:creationId xmlns:a16="http://schemas.microsoft.com/office/drawing/2014/main" id="{BD2CF4FC-0A52-BEDF-C844-F10EC77AF450}"/>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DA76ED7A-5B5A-7A88-6E1F-DA5FBACFF308}"/>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132960339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C740F42-703B-A8C9-E274-963E08ED2AA0}"/>
              </a:ext>
            </a:extLst>
          </p:cNvPr>
          <p:cNvSpPr>
            <a:spLocks noGrp="1"/>
          </p:cNvSpPr>
          <p:nvPr>
            <p:ph type="sldNum" sz="quarter" idx="12"/>
          </p:nvPr>
        </p:nvSpPr>
        <p:spPr/>
        <p:txBody>
          <a:bodyPr/>
          <a:lstStyle/>
          <a:p>
            <a:fld id="{9CA54AC7-8B74-4520-B1EE-E45E3D31081A}" type="slidenum">
              <a:rPr lang="zh-CN" altLang="en-US" smtClean="0"/>
              <a:pPr/>
              <a:t>7</a:t>
            </a:fld>
            <a:endParaRPr lang="zh-CN" altLang="en-US"/>
          </a:p>
        </p:txBody>
      </p:sp>
      <p:sp>
        <p:nvSpPr>
          <p:cNvPr id="4" name="文本框 3">
            <a:extLst>
              <a:ext uri="{FF2B5EF4-FFF2-40B4-BE49-F238E27FC236}">
                <a16:creationId xmlns:a16="http://schemas.microsoft.com/office/drawing/2014/main" id="{9C75837F-E64E-AC45-FB7F-4B1875C222F3}"/>
              </a:ext>
            </a:extLst>
          </p:cNvPr>
          <p:cNvSpPr txBox="1"/>
          <p:nvPr/>
        </p:nvSpPr>
        <p:spPr>
          <a:xfrm>
            <a:off x="755968" y="307955"/>
            <a:ext cx="5514203" cy="461665"/>
          </a:xfrm>
          <a:prstGeom prst="rect">
            <a:avLst/>
          </a:prstGeom>
          <a:noFill/>
        </p:spPr>
        <p:txBody>
          <a:bodyPr wrap="square" rtlCol="0">
            <a:spAutoFit/>
          </a:bodyPr>
          <a:lstStyle/>
          <a:p>
            <a:r>
              <a:rPr lang="en-US" altLang="zh-CN"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应用于大模型的原理</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9" name="图片 8">
            <a:extLst>
              <a:ext uri="{FF2B5EF4-FFF2-40B4-BE49-F238E27FC236}">
                <a16:creationId xmlns:a16="http://schemas.microsoft.com/office/drawing/2014/main" id="{7A97AFEE-3786-E3AB-8F1F-F25BD395CD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061" y="990050"/>
            <a:ext cx="9775320" cy="5366300"/>
          </a:xfrm>
          <a:prstGeom prst="rect">
            <a:avLst/>
          </a:prstGeom>
        </p:spPr>
      </p:pic>
    </p:spTree>
    <p:extLst>
      <p:ext uri="{BB962C8B-B14F-4D97-AF65-F5344CB8AC3E}">
        <p14:creationId xmlns:p14="http://schemas.microsoft.com/office/powerpoint/2010/main" val="151561564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A44563D9-4B4A-762B-43BD-4A9F21610F84}"/>
              </a:ext>
            </a:extLst>
          </p:cNvPr>
          <p:cNvSpPr>
            <a:spLocks noGrp="1"/>
          </p:cNvSpPr>
          <p:nvPr>
            <p:ph type="sldNum" sz="quarter" idx="12"/>
          </p:nvPr>
        </p:nvSpPr>
        <p:spPr/>
        <p:txBody>
          <a:bodyPr/>
          <a:lstStyle/>
          <a:p>
            <a:fld id="{9CA54AC7-8B74-4520-B1EE-E45E3D31081A}" type="slidenum">
              <a:rPr lang="zh-CN" altLang="en-US" smtClean="0"/>
              <a:pPr/>
              <a:t>8</a:t>
            </a:fld>
            <a:endParaRPr lang="zh-CN" altLang="en-US"/>
          </a:p>
        </p:txBody>
      </p:sp>
      <p:sp>
        <p:nvSpPr>
          <p:cNvPr id="3" name="文本框 2">
            <a:extLst>
              <a:ext uri="{FF2B5EF4-FFF2-40B4-BE49-F238E27FC236}">
                <a16:creationId xmlns:a16="http://schemas.microsoft.com/office/drawing/2014/main" id="{1E1E7886-6844-AA24-16F8-8C4B93A2CDC1}"/>
              </a:ext>
            </a:extLst>
          </p:cNvPr>
          <p:cNvSpPr txBox="1"/>
          <p:nvPr/>
        </p:nvSpPr>
        <p:spPr>
          <a:xfrm>
            <a:off x="755968" y="307955"/>
            <a:ext cx="5514203" cy="461665"/>
          </a:xfrm>
          <a:prstGeom prst="rect">
            <a:avLst/>
          </a:prstGeom>
          <a:noFill/>
        </p:spPr>
        <p:txBody>
          <a:bodyPr wrap="square" rtlCol="0">
            <a:spAutoFit/>
          </a:bodyPr>
          <a:lstStyle/>
          <a:p>
            <a:r>
              <a:rPr lang="en-US" altLang="zh-CN"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应用于大模型的实现</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文本框 6">
            <a:extLst>
              <a:ext uri="{FF2B5EF4-FFF2-40B4-BE49-F238E27FC236}">
                <a16:creationId xmlns:a16="http://schemas.microsoft.com/office/drawing/2014/main" id="{1CE8E8CC-217A-A291-D456-E83ED75F86A3}"/>
              </a:ext>
            </a:extLst>
          </p:cNvPr>
          <p:cNvSpPr txBox="1"/>
          <p:nvPr/>
        </p:nvSpPr>
        <p:spPr>
          <a:xfrm>
            <a:off x="1473360" y="979383"/>
            <a:ext cx="9245279" cy="707886"/>
          </a:xfrm>
          <a:prstGeom prst="rect">
            <a:avLst/>
          </a:prstGeom>
          <a:noFill/>
        </p:spPr>
        <p:txBody>
          <a:bodyPr wrap="square">
            <a:spAutoFit/>
          </a:bodyPr>
          <a:lstStyle/>
          <a:p>
            <a:r>
              <a:rPr lang="en-US" altLang="zh-CN" sz="2000"/>
              <a:t>huggingface</a:t>
            </a:r>
            <a:r>
              <a:rPr lang="zh-CN" altLang="en-US" sz="2000"/>
              <a:t>的 </a:t>
            </a:r>
            <a:r>
              <a:rPr lang="en-US" altLang="zh-CN" sz="2000"/>
              <a:t>transformer</a:t>
            </a:r>
            <a:r>
              <a:rPr lang="zh-CN" altLang="en-US" sz="2000"/>
              <a:t>库已经实现了 </a:t>
            </a:r>
            <a:r>
              <a:rPr lang="en-US" altLang="zh-CN" sz="2000"/>
              <a:t>KV cache</a:t>
            </a:r>
            <a:r>
              <a:rPr lang="zh-CN" altLang="en-US" sz="2000"/>
              <a:t>，在推理时新增了</a:t>
            </a:r>
            <a:r>
              <a:rPr lang="en-US" altLang="zh-CN" sz="2000"/>
              <a:t>past_key_values</a:t>
            </a:r>
            <a:r>
              <a:rPr lang="zh-CN" altLang="en-US" sz="2000"/>
              <a:t>，设置 </a:t>
            </a:r>
            <a:r>
              <a:rPr lang="en-US" altLang="zh-CN" sz="2000"/>
              <a:t>use_cache=True </a:t>
            </a:r>
            <a:r>
              <a:rPr lang="zh-CN" altLang="en-US" sz="2000"/>
              <a:t>或 </a:t>
            </a:r>
            <a:r>
              <a:rPr lang="en-US" altLang="zh-CN" sz="2000"/>
              <a:t>config.use_cache=True </a:t>
            </a:r>
            <a:r>
              <a:rPr lang="zh-CN" altLang="en-US" sz="2000"/>
              <a:t>就可以了。</a:t>
            </a:r>
          </a:p>
        </p:txBody>
      </p:sp>
      <p:pic>
        <p:nvPicPr>
          <p:cNvPr id="15" name="图片 14">
            <a:extLst>
              <a:ext uri="{FF2B5EF4-FFF2-40B4-BE49-F238E27FC236}">
                <a16:creationId xmlns:a16="http://schemas.microsoft.com/office/drawing/2014/main" id="{3D308103-AD18-DBDA-6446-C477FE8B5571}"/>
              </a:ext>
            </a:extLst>
          </p:cNvPr>
          <p:cNvPicPr>
            <a:picLocks noChangeAspect="1"/>
          </p:cNvPicPr>
          <p:nvPr/>
        </p:nvPicPr>
        <p:blipFill>
          <a:blip r:embed="rId3"/>
          <a:stretch>
            <a:fillRect/>
          </a:stretch>
        </p:blipFill>
        <p:spPr>
          <a:xfrm>
            <a:off x="1286718" y="1687269"/>
            <a:ext cx="9618562" cy="4291827"/>
          </a:xfrm>
          <a:prstGeom prst="rect">
            <a:avLst/>
          </a:prstGeom>
        </p:spPr>
      </p:pic>
      <p:pic>
        <p:nvPicPr>
          <p:cNvPr id="17" name="图片 16">
            <a:extLst>
              <a:ext uri="{FF2B5EF4-FFF2-40B4-BE49-F238E27FC236}">
                <a16:creationId xmlns:a16="http://schemas.microsoft.com/office/drawing/2014/main" id="{30E84F37-049E-F19D-B6F0-5EDA2B4760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5732" y="5816474"/>
            <a:ext cx="5620534" cy="905001"/>
          </a:xfrm>
          <a:prstGeom prst="rect">
            <a:avLst/>
          </a:prstGeom>
        </p:spPr>
      </p:pic>
    </p:spTree>
    <p:extLst>
      <p:ext uri="{BB962C8B-B14F-4D97-AF65-F5344CB8AC3E}">
        <p14:creationId xmlns:p14="http://schemas.microsoft.com/office/powerpoint/2010/main" val="160640220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9</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410018" cy="461665"/>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Kvcache</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5" name="文本框 4">
            <a:extLst>
              <a:ext uri="{FF2B5EF4-FFF2-40B4-BE49-F238E27FC236}">
                <a16:creationId xmlns:a16="http://schemas.microsoft.com/office/drawing/2014/main" id="{E4AD4C19-748C-793E-B5B6-C6AA78994C12}"/>
              </a:ext>
            </a:extLst>
          </p:cNvPr>
          <p:cNvSpPr txBox="1"/>
          <p:nvPr/>
        </p:nvSpPr>
        <p:spPr>
          <a:xfrm>
            <a:off x="977844" y="1632850"/>
            <a:ext cx="4790018" cy="1200329"/>
          </a:xfrm>
          <a:prstGeom prst="rect">
            <a:avLst/>
          </a:prstGeom>
          <a:noFill/>
        </p:spPr>
        <p:txBody>
          <a:bodyPr wrap="square" rtlCol="0">
            <a:spAutoFit/>
          </a:bodyPr>
          <a:lstStyle/>
          <a:p>
            <a:endParaRPr lang="zh-CN" altLang="en-US" dirty="0"/>
          </a:p>
          <a:p>
            <a:r>
              <a:rPr lang="en-US" altLang="zh-CN" dirty="0"/>
              <a:t>1. </a:t>
            </a:r>
            <a:r>
              <a:rPr lang="zh-CN" altLang="en-US" dirty="0"/>
              <a:t>将预处理后的数据存储在硬盘中，形成一个键值对（</a:t>
            </a:r>
            <a:r>
              <a:rPr lang="en-US" altLang="zh-CN" dirty="0"/>
              <a:t>key-value</a:t>
            </a:r>
            <a:r>
              <a:rPr lang="zh-CN" altLang="en-US" dirty="0"/>
              <a:t>）的结构。这样可以方便后续的查找和访问。</a:t>
            </a:r>
          </a:p>
        </p:txBody>
      </p:sp>
      <p:sp>
        <p:nvSpPr>
          <p:cNvPr id="7" name="文本框 6">
            <a:extLst>
              <a:ext uri="{FF2B5EF4-FFF2-40B4-BE49-F238E27FC236}">
                <a16:creationId xmlns:a16="http://schemas.microsoft.com/office/drawing/2014/main" id="{6F5456BB-22E9-5293-601B-A098C46D63DD}"/>
              </a:ext>
            </a:extLst>
          </p:cNvPr>
          <p:cNvSpPr txBox="1"/>
          <p:nvPr/>
        </p:nvSpPr>
        <p:spPr>
          <a:xfrm>
            <a:off x="6184090" y="4203964"/>
            <a:ext cx="4900599" cy="951636"/>
          </a:xfrm>
          <a:prstGeom prst="rect">
            <a:avLst/>
          </a:prstGeom>
          <a:noFill/>
        </p:spPr>
        <p:txBody>
          <a:bodyPr wrap="square">
            <a:spAutoFit/>
          </a:bodyPr>
          <a:lstStyle/>
          <a:p>
            <a:r>
              <a:rPr lang="en-US" altLang="zh-CN" dirty="0"/>
              <a:t>2. </a:t>
            </a:r>
            <a:r>
              <a:rPr lang="zh-CN" altLang="en-US" dirty="0"/>
              <a:t>在实际使用大模型时，可以根据需要从硬盘中读取相应的键值对数据。这样可以避免实时处理大量数据，从而提高模型的运行效率。</a:t>
            </a:r>
          </a:p>
        </p:txBody>
      </p:sp>
    </p:spTree>
    <p:extLst>
      <p:ext uri="{BB962C8B-B14F-4D97-AF65-F5344CB8AC3E}">
        <p14:creationId xmlns:p14="http://schemas.microsoft.com/office/powerpoint/2010/main" val="313010400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VECTOR" val="#186152;#186152;"/>
</p:tagLst>
</file>

<file path=ppt/tags/tag2.xml><?xml version="1.0" encoding="utf-8"?>
<p:tagLst xmlns:a="http://schemas.openxmlformats.org/drawingml/2006/main" xmlns:r="http://schemas.openxmlformats.org/officeDocument/2006/relationships" xmlns:p="http://schemas.openxmlformats.org/presentationml/2006/main">
  <p:tag name="ISLIDE.ICON" val="#45850;#373138;#373139;#373140;#385029;#385030;#385031;#385032;"/>
</p:tagLst>
</file>

<file path=ppt/tags/tag3.xml><?xml version="1.0" encoding="utf-8"?>
<p:tagLst xmlns:a="http://schemas.openxmlformats.org/drawingml/2006/main" xmlns:r="http://schemas.openxmlformats.org/officeDocument/2006/relationships" xmlns:p="http://schemas.openxmlformats.org/presentationml/2006/main">
  <p:tag name="ISLIDE.ICON" val="#373139;#373140;"/>
</p:tagLst>
</file>

<file path=ppt/tags/tag4.xml><?xml version="1.0" encoding="utf-8"?>
<p:tagLst xmlns:a="http://schemas.openxmlformats.org/drawingml/2006/main" xmlns:r="http://schemas.openxmlformats.org/officeDocument/2006/relationships" xmlns:p="http://schemas.openxmlformats.org/presentationml/2006/main">
  <p:tag name="ISLIDE.ICON" val="#373139;#373140;#373141;"/>
</p:tagLst>
</file>

<file path=ppt/tags/tag5.xml><?xml version="1.0" encoding="utf-8"?>
<p:tagLst xmlns:a="http://schemas.openxmlformats.org/drawingml/2006/main" xmlns:r="http://schemas.openxmlformats.org/officeDocument/2006/relationships" xmlns:p="http://schemas.openxmlformats.org/presentationml/2006/main">
  <p:tag name="ISLIDE.ICON" val="#45850;"/>
</p:tagLst>
</file>

<file path=ppt/tags/tag6.xml><?xml version="1.0" encoding="utf-8"?>
<p:tagLst xmlns:a="http://schemas.openxmlformats.org/drawingml/2006/main" xmlns:r="http://schemas.openxmlformats.org/officeDocument/2006/relationships" xmlns:p="http://schemas.openxmlformats.org/presentationml/2006/main">
  <p:tag name="ISLIDE.ICON" val="#45850;"/>
</p:tagLst>
</file>

<file path=ppt/tags/tag7.xml><?xml version="1.0" encoding="utf-8"?>
<p:tagLst xmlns:a="http://schemas.openxmlformats.org/drawingml/2006/main" xmlns:r="http://schemas.openxmlformats.org/officeDocument/2006/relationships" xmlns:p="http://schemas.openxmlformats.org/presentationml/2006/main">
  <p:tag name="ISLIDE.ICON" val="#373139;#373140;#373141;#37314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细">
      <a:majorFont>
        <a:latin typeface="Segoe UI Semilight"/>
        <a:ea typeface="微软雅黑"/>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lumMod val="2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1477</TotalTime>
  <Words>3123</Words>
  <Application>Microsoft Office PowerPoint</Application>
  <PresentationFormat>宽屏</PresentationFormat>
  <Paragraphs>190</Paragraphs>
  <Slides>30</Slides>
  <Notes>15</Notes>
  <HiddenSlides>4</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30</vt:i4>
      </vt:variant>
    </vt:vector>
  </HeadingPairs>
  <TitlesOfParts>
    <vt:vector size="38" baseType="lpstr">
      <vt:lpstr>-apple-system</vt:lpstr>
      <vt:lpstr>等线</vt:lpstr>
      <vt:lpstr>微软雅黑</vt:lpstr>
      <vt:lpstr>Arial</vt:lpstr>
      <vt:lpstr>Consolas</vt:lpstr>
      <vt:lpstr>Segoe UI Light</vt:lpstr>
      <vt:lpstr>Segoe UI Semilight</vt:lpstr>
      <vt:lpstr>Office 主题​​</vt:lpstr>
      <vt:lpstr>ModelSynergy中期报告</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感谢！</vt:lpstr>
      <vt:lpstr>PowerPoint 演示文稿</vt:lpstr>
      <vt:lpstr>PowerPoint 演示文稿</vt:lpstr>
      <vt:lpstr>PowerPoint 演示文稿</vt:lpstr>
      <vt:lpstr>全媒体中心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x'yang</dc:creator>
  <cp:keywords>中国科大</cp:keywords>
  <cp:lastModifiedBy>jiahe yang</cp:lastModifiedBy>
  <cp:revision>65</cp:revision>
  <dcterms:created xsi:type="dcterms:W3CDTF">2016-09-29T13:41:00Z</dcterms:created>
  <dcterms:modified xsi:type="dcterms:W3CDTF">2024-04-22T07:03:47Z</dcterms:modified>
  <cp:category>全媒体中心出品</cp:category>
</cp:coreProperties>
</file>

<file path=docProps/thumbnail.jpeg>
</file>